
<file path=[Content_Types].xml><?xml version="1.0" encoding="utf-8"?>
<Types xmlns="http://schemas.openxmlformats.org/package/2006/content-types">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16.xml" Type="http://schemas.openxmlformats.org/officeDocument/2006/relationships/slide" Id="rId21"/><Relationship Target="presProps.xml" Type="http://schemas.openxmlformats.org/officeDocument/2006/relationships/presProps" Id="rId2"/><Relationship Target="slides/slide7.xml" Type="http://schemas.openxmlformats.org/officeDocument/2006/relationships/slide" Id="rId12"/><Relationship Target="slides/slide8.xml" Type="http://schemas.openxmlformats.org/officeDocument/2006/relationships/slide" Id="rId13"/><Relationship Target="theme/theme2.xml" Type="http://schemas.openxmlformats.org/officeDocument/2006/relationships/theme" Id="rId1"/><Relationship Target="slideMasters/slideMaster1.xml" Type="http://schemas.openxmlformats.org/officeDocument/2006/relationships/slideMaster" Id="rId4"/><Relationship Target="slides/slide5.xml" Type="http://schemas.openxmlformats.org/officeDocument/2006/relationships/slide" Id="rId10"/><Relationship Target="tableStyles.xml" Type="http://schemas.openxmlformats.org/officeDocument/2006/relationships/tableStyles" Id="rId3"/><Relationship Target="slides/slide6.xml" Type="http://schemas.openxmlformats.org/officeDocument/2006/relationships/slide" Id="rId11"/><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3" name="Shape 93"/>
        <p:cNvGrpSpPr/>
        <p:nvPr/>
      </p:nvGrpSpPr>
      <p:grpSpPr>
        <a:xfrm>
          <a:off y="0" x="0"/>
          <a:ext cy="0" cx="0"/>
          <a:chOff y="0" x="0"/>
          <a:chExt cy="0" cx="0"/>
        </a:xfrm>
      </p:grpSpPr>
      <p:sp>
        <p:nvSpPr>
          <p:cNvPr id="94" name="Shape 94"/>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95" name="Shape 95"/>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6" name="Shape 146"/>
        <p:cNvGrpSpPr/>
        <p:nvPr/>
      </p:nvGrpSpPr>
      <p:grpSpPr>
        <a:xfrm>
          <a:off y="0" x="0"/>
          <a:ext cy="0" cx="0"/>
          <a:chOff y="0" x="0"/>
          <a:chExt cy="0" cx="0"/>
        </a:xfrm>
      </p:grpSpPr>
      <p:sp>
        <p:nvSpPr>
          <p:cNvPr id="147" name="Shape 14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48" name="Shape 14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2" name="Shape 152"/>
        <p:cNvGrpSpPr/>
        <p:nvPr/>
      </p:nvGrpSpPr>
      <p:grpSpPr>
        <a:xfrm>
          <a:off y="0" x="0"/>
          <a:ext cy="0" cx="0"/>
          <a:chOff y="0" x="0"/>
          <a:chExt cy="0" cx="0"/>
        </a:xfrm>
      </p:grpSpPr>
      <p:sp>
        <p:nvSpPr>
          <p:cNvPr id="153" name="Shape 15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54" name="Shape 15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8" name="Shape 158"/>
        <p:cNvGrpSpPr/>
        <p:nvPr/>
      </p:nvGrpSpPr>
      <p:grpSpPr>
        <a:xfrm>
          <a:off y="0" x="0"/>
          <a:ext cy="0" cx="0"/>
          <a:chOff y="0" x="0"/>
          <a:chExt cy="0" cx="0"/>
        </a:xfrm>
      </p:grpSpPr>
      <p:sp>
        <p:nvSpPr>
          <p:cNvPr id="159" name="Shape 15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60" name="Shape 16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4" name="Shape 164"/>
        <p:cNvGrpSpPr/>
        <p:nvPr/>
      </p:nvGrpSpPr>
      <p:grpSpPr>
        <a:xfrm>
          <a:off y="0" x="0"/>
          <a:ext cy="0" cx="0"/>
          <a:chOff y="0" x="0"/>
          <a:chExt cy="0" cx="0"/>
        </a:xfrm>
      </p:grpSpPr>
      <p:sp>
        <p:nvSpPr>
          <p:cNvPr id="165" name="Shape 16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66" name="Shape 16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0" name="Shape 170"/>
        <p:cNvGrpSpPr/>
        <p:nvPr/>
      </p:nvGrpSpPr>
      <p:grpSpPr>
        <a:xfrm>
          <a:off y="0" x="0"/>
          <a:ext cy="0" cx="0"/>
          <a:chOff y="0" x="0"/>
          <a:chExt cy="0" cx="0"/>
        </a:xfrm>
      </p:grpSpPr>
      <p:sp>
        <p:nvSpPr>
          <p:cNvPr id="171" name="Shape 17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72" name="Shape 17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6" name="Shape 176"/>
        <p:cNvGrpSpPr/>
        <p:nvPr/>
      </p:nvGrpSpPr>
      <p:grpSpPr>
        <a:xfrm>
          <a:off y="0" x="0"/>
          <a:ext cy="0" cx="0"/>
          <a:chOff y="0" x="0"/>
          <a:chExt cy="0" cx="0"/>
        </a:xfrm>
      </p:grpSpPr>
      <p:sp>
        <p:nvSpPr>
          <p:cNvPr id="177" name="Shape 17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78" name="Shape 178"/>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1" name="Shape 181"/>
        <p:cNvGrpSpPr/>
        <p:nvPr/>
      </p:nvGrpSpPr>
      <p:grpSpPr>
        <a:xfrm>
          <a:off y="0" x="0"/>
          <a:ext cy="0" cx="0"/>
          <a:chOff y="0" x="0"/>
          <a:chExt cy="0" cx="0"/>
        </a:xfrm>
      </p:grpSpPr>
      <p:sp>
        <p:nvSpPr>
          <p:cNvPr id="182" name="Shape 18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83" name="Shape 183"/>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9" name="Shape 99"/>
        <p:cNvGrpSpPr/>
        <p:nvPr/>
      </p:nvGrpSpPr>
      <p:grpSpPr>
        <a:xfrm>
          <a:off y="0" x="0"/>
          <a:ext cy="0" cx="0"/>
          <a:chOff y="0" x="0"/>
          <a:chExt cy="0" cx="0"/>
        </a:xfrm>
      </p:grpSpPr>
      <p:sp>
        <p:nvSpPr>
          <p:cNvPr id="100" name="Shape 10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01" name="Shape 101"/>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5" name="Shape 105"/>
        <p:cNvGrpSpPr/>
        <p:nvPr/>
      </p:nvGrpSpPr>
      <p:grpSpPr>
        <a:xfrm>
          <a:off y="0" x="0"/>
          <a:ext cy="0" cx="0"/>
          <a:chOff y="0" x="0"/>
          <a:chExt cy="0" cx="0"/>
        </a:xfrm>
      </p:grpSpPr>
      <p:sp>
        <p:nvSpPr>
          <p:cNvPr id="106" name="Shape 106"/>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07" name="Shape 107"/>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1" name="Shape 111"/>
        <p:cNvGrpSpPr/>
        <p:nvPr/>
      </p:nvGrpSpPr>
      <p:grpSpPr>
        <a:xfrm>
          <a:off y="0" x="0"/>
          <a:ext cy="0" cx="0"/>
          <a:chOff y="0" x="0"/>
          <a:chExt cy="0" cx="0"/>
        </a:xfrm>
      </p:grpSpPr>
      <p:sp>
        <p:nvSpPr>
          <p:cNvPr id="112" name="Shape 112"/>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13" name="Shape 113"/>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6" name="Shape 116"/>
        <p:cNvGrpSpPr/>
        <p:nvPr/>
      </p:nvGrpSpPr>
      <p:grpSpPr>
        <a:xfrm>
          <a:off y="0" x="0"/>
          <a:ext cy="0" cx="0"/>
          <a:chOff y="0" x="0"/>
          <a:chExt cy="0" cx="0"/>
        </a:xfrm>
      </p:grpSpPr>
      <p:sp>
        <p:nvSpPr>
          <p:cNvPr id="117" name="Shape 11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18" name="Shape 118"/>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2" name="Shape 122"/>
        <p:cNvGrpSpPr/>
        <p:nvPr/>
      </p:nvGrpSpPr>
      <p:grpSpPr>
        <a:xfrm>
          <a:off y="0" x="0"/>
          <a:ext cy="0" cx="0"/>
          <a:chOff y="0" x="0"/>
          <a:chExt cy="0" cx="0"/>
        </a:xfrm>
      </p:grpSpPr>
      <p:sp>
        <p:nvSpPr>
          <p:cNvPr id="123" name="Shape 12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24" name="Shape 124"/>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8" name="Shape 128"/>
        <p:cNvGrpSpPr/>
        <p:nvPr/>
      </p:nvGrpSpPr>
      <p:grpSpPr>
        <a:xfrm>
          <a:off y="0" x="0"/>
          <a:ext cy="0" cx="0"/>
          <a:chOff y="0" x="0"/>
          <a:chExt cy="0" cx="0"/>
        </a:xfrm>
      </p:grpSpPr>
      <p:sp>
        <p:nvSpPr>
          <p:cNvPr id="129" name="Shape 129"/>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0" name="Shape 130"/>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4" name="Shape 134"/>
        <p:cNvGrpSpPr/>
        <p:nvPr/>
      </p:nvGrpSpPr>
      <p:grpSpPr>
        <a:xfrm>
          <a:off y="0" x="0"/>
          <a:ext cy="0" cx="0"/>
          <a:chOff y="0" x="0"/>
          <a:chExt cy="0" cx="0"/>
        </a:xfrm>
      </p:grpSpPr>
      <p:sp>
        <p:nvSpPr>
          <p:cNvPr id="135" name="Shape 135"/>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36" name="Shape 136"/>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0" name="Shape 140"/>
        <p:cNvGrpSpPr/>
        <p:nvPr/>
      </p:nvGrpSpPr>
      <p:grpSpPr>
        <a:xfrm>
          <a:off y="0" x="0"/>
          <a:ext cy="0" cx="0"/>
          <a:chOff y="0" x="0"/>
          <a:chExt cy="0" cx="0"/>
        </a:xfrm>
      </p:grpSpPr>
      <p:sp>
        <p:nvSpPr>
          <p:cNvPr id="141" name="Shape 14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142" name="Shape 14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2" name="Shape 12"/>
        <p:cNvGrpSpPr/>
        <p:nvPr/>
      </p:nvGrpSpPr>
      <p:grpSpPr>
        <a:xfrm>
          <a:off y="0" x="0"/>
          <a:ext cy="0" cx="0"/>
          <a:chOff y="0" x="0"/>
          <a:chExt cy="0" cx="0"/>
        </a:xfrm>
      </p:grpSpPr>
      <p:sp>
        <p:nvSpPr>
          <p:cNvPr id="13" name="Shape 13"/>
          <p:cNvSpPr/>
          <p:nvPr/>
        </p:nvSpPr>
        <p:spPr>
          <a:xfrm>
            <a:off y="2647950" x="0"/>
            <a:ext cy="4210049" cx="3571874"/>
          </a:xfrm>
          <a:prstGeom prst="rtTriangle">
            <a:avLst/>
          </a:prstGeom>
          <a:solidFill>
            <a:schemeClr val="accent2"/>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14" name="Shape 14"/>
          <p:cNvSpPr/>
          <p:nvPr/>
        </p:nvSpPr>
        <p:spPr>
          <a:xfrm>
            <a:off y="-925" x="-2379"/>
            <a:ext cy="6858924" cx="9146380"/>
          </a:xfrm>
          <a:custGeom>
            <a:pathLst>
              <a:path w="3352800" extrusionOk="0" h="2002901">
                <a:moveTo>
                  <a:pt y="2002901" x="0"/>
                </a:moveTo>
                <a:lnTo>
                  <a:pt y="0" x="2836585"/>
                </a:lnTo>
                <a:lnTo>
                  <a:pt y="270" x="3352800"/>
                </a:lnTo>
                <a:lnTo>
                  <a:pt y="2002901" x="3352800"/>
                </a:lnTo>
                <a:lnTo>
                  <a:pt y="2002901" x="0"/>
                </a:lnTo>
                <a:close/>
              </a:path>
            </a:pathLst>
          </a:custGeom>
          <a:solidFill>
            <a:schemeClr val="accent3">
              <a:alpha val="80000"/>
            </a:schemeClr>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15" name="Shape 15"/>
          <p:cNvSpPr txBox="1"/>
          <p:nvPr>
            <p:ph type="ctrTitle"/>
          </p:nvPr>
        </p:nvSpPr>
        <p:spPr>
          <a:xfrm rot="-2460000">
            <a:off y="1730402" x="817111"/>
            <a:ext cy="1204306" cx="5648622"/>
          </a:xfrm>
          <a:prstGeom prst="rect">
            <a:avLst/>
          </a:prstGeom>
          <a:noFill/>
          <a:ln>
            <a:noFill/>
          </a:ln>
        </p:spPr>
        <p:txBody>
          <a:bodyPr bIns="91425" rIns="91425" lIns="91425" tIns="91425" anchor="b" anchorCtr="0"/>
          <a:lstStyle>
            <a:lvl1pPr algn="l" rtl="0" marR="0" indent="0" marL="0">
              <a:spcBef>
                <a:spcPts val="0"/>
              </a:spcBef>
              <a:buClr>
                <a:schemeClr val="dk1"/>
              </a:buClr>
              <a:buFont typeface="Souce Sans Pro"/>
              <a:buNone/>
              <a:defRPr/>
            </a:lvl1pPr>
            <a:lvl2pPr algn="l" rtl="0" marR="0" indent="0" marL="0">
              <a:spcBef>
                <a:spcPts val="0"/>
              </a:spcBef>
              <a:defRPr/>
            </a:lvl2pPr>
            <a:lvl3pPr algn="l" rtl="0" marR="0" indent="0" marL="0">
              <a:spcBef>
                <a:spcPts val="0"/>
              </a:spcBef>
              <a:defRPr/>
            </a:lvl3pPr>
            <a:lvl4pPr algn="l" rtl="0" marR="0" indent="0" marL="0">
              <a:spcBef>
                <a:spcPts val="0"/>
              </a:spcBef>
              <a:defRPr/>
            </a:lvl4pPr>
            <a:lvl5pPr algn="l" rtl="0" marR="0" indent="0" marL="0">
              <a:spcBef>
                <a:spcPts val="0"/>
              </a:spcBef>
              <a:defRPr/>
            </a:lvl5pPr>
            <a:lvl6pPr algn="l" rtl="0" marR="0" indent="0" marL="0">
              <a:spcBef>
                <a:spcPts val="0"/>
              </a:spcBef>
              <a:defRPr/>
            </a:lvl6pPr>
            <a:lvl7pPr algn="l" rtl="0" marR="0" indent="0" marL="0">
              <a:spcBef>
                <a:spcPts val="0"/>
              </a:spcBef>
              <a:defRPr/>
            </a:lvl7pPr>
            <a:lvl8pPr algn="l" rtl="0" marR="0" indent="0" marL="0">
              <a:spcBef>
                <a:spcPts val="0"/>
              </a:spcBef>
              <a:defRPr/>
            </a:lvl8pPr>
            <a:lvl9pPr algn="l" rtl="0" marR="0" indent="0" marL="0">
              <a:spcBef>
                <a:spcPts val="0"/>
              </a:spcBef>
              <a:defRPr/>
            </a:lvl9pPr>
          </a:lstStyle>
          <a:p/>
        </p:txBody>
      </p:sp>
      <p:sp>
        <p:nvSpPr>
          <p:cNvPr id="16" name="Shape 16"/>
          <p:cNvSpPr txBox="1"/>
          <p:nvPr>
            <p:ph idx="1" type="subTitle"/>
          </p:nvPr>
        </p:nvSpPr>
        <p:spPr>
          <a:xfrm rot="-2460000">
            <a:off y="2470924" x="1212276"/>
            <a:ext cy="329259" cx="6511131"/>
          </a:xfrm>
          <a:prstGeom prst="rect">
            <a:avLst/>
          </a:prstGeom>
          <a:noFill/>
          <a:ln>
            <a:noFill/>
          </a:ln>
        </p:spPr>
        <p:txBody>
          <a:bodyPr bIns="91425" rIns="91425" lIns="91425" tIns="91425" anchor="t" anchorCtr="0"/>
          <a:lstStyle>
            <a:lvl1pPr algn="l" rtl="0" marR="0" indent="0" marL="0">
              <a:spcBef>
                <a:spcPts val="800"/>
              </a:spcBef>
              <a:buClr>
                <a:schemeClr val="dk1"/>
              </a:buClr>
              <a:buFont typeface="Arial"/>
              <a:buNone/>
              <a:defRPr/>
            </a:lvl1pPr>
            <a:lvl2pPr algn="ctr" rtl="0" marR="0" indent="0" marL="457200">
              <a:spcBef>
                <a:spcPts val="300"/>
              </a:spcBef>
              <a:buClr>
                <a:schemeClr val="accent2"/>
              </a:buClr>
              <a:buFont typeface="Noto Symbol"/>
              <a:buNone/>
              <a:defRPr/>
            </a:lvl2pPr>
            <a:lvl3pPr algn="ctr" rtl="0" marR="0" indent="0" marL="914400">
              <a:spcBef>
                <a:spcPts val="300"/>
              </a:spcBef>
              <a:buClr>
                <a:schemeClr val="accent2"/>
              </a:buClr>
              <a:buFont typeface="Noto Symbol"/>
              <a:buNone/>
              <a:defRPr/>
            </a:lvl3pPr>
            <a:lvl4pPr algn="ctr" rtl="0" marR="0" indent="0" marL="1371600">
              <a:spcBef>
                <a:spcPts val="300"/>
              </a:spcBef>
              <a:buClr>
                <a:schemeClr val="accent2"/>
              </a:buClr>
              <a:buFont typeface="Noto Symbol"/>
              <a:buNone/>
              <a:defRPr/>
            </a:lvl4pPr>
            <a:lvl5pPr algn="ctr" rtl="0" marR="0" indent="0" marL="1828800">
              <a:spcBef>
                <a:spcPts val="300"/>
              </a:spcBef>
              <a:buClr>
                <a:schemeClr val="accent2"/>
              </a:buClr>
              <a:buFont typeface="Noto Symbol"/>
              <a:buNone/>
              <a:defRPr/>
            </a:lvl5pPr>
            <a:lvl6pPr algn="ctr" rtl="0" marR="0" indent="0" marL="2286000">
              <a:spcBef>
                <a:spcPts val="300"/>
              </a:spcBef>
              <a:buClr>
                <a:schemeClr val="accent2"/>
              </a:buClr>
              <a:buFont typeface="Noto Symbol"/>
              <a:buNone/>
              <a:defRPr/>
            </a:lvl6pPr>
            <a:lvl7pPr algn="ctr" rtl="0" marR="0" indent="0" marL="2743200">
              <a:spcBef>
                <a:spcPts val="300"/>
              </a:spcBef>
              <a:buClr>
                <a:schemeClr val="accent2"/>
              </a:buClr>
              <a:buFont typeface="Noto Symbol"/>
              <a:buNone/>
              <a:defRPr/>
            </a:lvl7pPr>
            <a:lvl8pPr algn="ctr" rtl="0" marR="0" indent="0" marL="3200400">
              <a:spcBef>
                <a:spcPts val="300"/>
              </a:spcBef>
              <a:buClr>
                <a:schemeClr val="accent2"/>
              </a:buClr>
              <a:buFont typeface="Noto Symbol"/>
              <a:buNone/>
              <a:defRPr/>
            </a:lvl8pPr>
            <a:lvl9pPr algn="ctr" rtl="0" marR="0" indent="0" marL="3657600">
              <a:spcBef>
                <a:spcPts val="300"/>
              </a:spcBef>
              <a:buClr>
                <a:schemeClr val="accent2"/>
              </a:buClr>
              <a:buFont typeface="Noto Symbol"/>
              <a:buNone/>
              <a:defRPr/>
            </a:lvl9pPr>
          </a:lstStyle>
          <a:p/>
        </p:txBody>
      </p:sp>
      <p:sp>
        <p:nvSpPr>
          <p:cNvPr id="17" name="Shape 17"/>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8" name="Shape 18"/>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9" name="Shape 19"/>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7" name="Shape 77"/>
        <p:cNvGrpSpPr/>
        <p:nvPr/>
      </p:nvGrpSpPr>
      <p:grpSpPr>
        <a:xfrm>
          <a:off y="0" x="0"/>
          <a:ext cy="0" cx="0"/>
          <a:chOff y="0" x="0"/>
          <a:chExt cy="0" cx="0"/>
        </a:xfrm>
      </p:grpSpPr>
      <p:sp>
        <p:nvSpPr>
          <p:cNvPr id="78" name="Shape 78"/>
          <p:cNvSpPr txBox="1"/>
          <p:nvPr>
            <p:ph type="title"/>
          </p:nvPr>
        </p:nvSpPr>
        <p:spPr>
          <a:xfrm>
            <a:off y="365760" x="822959"/>
            <a:ext cy="548639" cx="7520939"/>
          </a:xfrm>
          <a:prstGeom prst="rect">
            <a:avLst/>
          </a:prstGeom>
          <a:noFill/>
          <a:ln>
            <a:noFill/>
          </a:ln>
        </p:spPr>
        <p:txBody>
          <a:bodyPr bIns="91425" rIns="91425" lIns="91425" tIns="91425" anchor="ctr" anchorCtr="0"/>
          <a:lstStyle>
            <a:lvl1pPr algn="l" rtl="0">
              <a:spcBef>
                <a:spcPts val="0"/>
              </a:spcBef>
              <a:buClr>
                <a:schemeClr val="dk1"/>
              </a:buClr>
              <a:buFont typeface="Souce Sans Pro"/>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79" name="Shape 79"/>
          <p:cNvSpPr txBox="1"/>
          <p:nvPr>
            <p:ph idx="1" type="body"/>
          </p:nvPr>
        </p:nvSpPr>
        <p:spPr>
          <a:xfrm rot="5400000">
            <a:off y="-869917" x="2793505"/>
            <a:ext cy="7520939" cx="3579848"/>
          </a:xfrm>
          <a:prstGeom prst="rect">
            <a:avLst/>
          </a:prstGeom>
          <a:noFill/>
          <a:ln>
            <a:noFill/>
          </a:ln>
        </p:spPr>
        <p:txBody>
          <a:bodyPr bIns="91425" rIns="91425" lIns="91425" tIns="91425" anchor="t" anchorCtr="0"/>
          <a:lstStyle>
            <a:lvl1pPr algn="l" rtl="0" indent="-342900" marL="342900">
              <a:spcBef>
                <a:spcPts val="800"/>
              </a:spcBef>
              <a:buClr>
                <a:schemeClr val="dk1"/>
              </a:buClr>
              <a:buFont typeface="Arial"/>
              <a:buNone/>
              <a:defRPr/>
            </a:lvl1pPr>
            <a:lvl2pPr algn="l" rtl="0" indent="-72136" marL="173736">
              <a:spcBef>
                <a:spcPts val="300"/>
              </a:spcBef>
              <a:buClr>
                <a:schemeClr val="accent2"/>
              </a:buClr>
              <a:buFont typeface="Noto Symbol"/>
              <a:buChar char="▪"/>
              <a:defRPr/>
            </a:lvl2pPr>
            <a:lvl3pPr algn="l" rtl="0" indent="-72136" marL="402336">
              <a:spcBef>
                <a:spcPts val="300"/>
              </a:spcBef>
              <a:buClr>
                <a:schemeClr val="accent2"/>
              </a:buClr>
              <a:buFont typeface="Noto Symbol"/>
              <a:buChar char="▪"/>
              <a:defRPr/>
            </a:lvl3pPr>
            <a:lvl4pPr algn="l" rtl="0" indent="-72136" marL="630936">
              <a:spcBef>
                <a:spcPts val="300"/>
              </a:spcBef>
              <a:buClr>
                <a:schemeClr val="accent2"/>
              </a:buClr>
              <a:buFont typeface="Noto Symbol"/>
              <a:buChar char="▪"/>
              <a:defRPr/>
            </a:lvl4pPr>
            <a:lvl5pPr algn="l" rtl="0" indent="-72136" marL="859536">
              <a:spcBef>
                <a:spcPts val="300"/>
              </a:spcBef>
              <a:buClr>
                <a:schemeClr val="accent2"/>
              </a:buClr>
              <a:buFont typeface="Noto Symbol"/>
              <a:buChar char="▪"/>
              <a:defRPr/>
            </a:lvl5pPr>
            <a:lvl6pPr algn="l" rtl="0" indent="-93980" marL="1097280">
              <a:spcBef>
                <a:spcPts val="300"/>
              </a:spcBef>
              <a:buClr>
                <a:schemeClr val="accent2"/>
              </a:buClr>
              <a:buFont typeface="Noto Symbol"/>
              <a:buChar char="▪"/>
              <a:defRPr/>
            </a:lvl6pPr>
            <a:lvl7pPr algn="l" rtl="0" indent="-83311" marL="1353312">
              <a:spcBef>
                <a:spcPts val="300"/>
              </a:spcBef>
              <a:buClr>
                <a:schemeClr val="accent2"/>
              </a:buClr>
              <a:buFont typeface="Noto Symbol"/>
              <a:buChar char="▪"/>
              <a:defRPr/>
            </a:lvl7pPr>
            <a:lvl8pPr algn="l" rtl="0" indent="-83311" marL="1581912">
              <a:spcBef>
                <a:spcPts val="300"/>
              </a:spcBef>
              <a:buClr>
                <a:schemeClr val="accent2"/>
              </a:buClr>
              <a:buFont typeface="Noto Symbol"/>
              <a:buChar char="▪"/>
              <a:defRPr/>
            </a:lvl8pPr>
            <a:lvl9pPr algn="l" rtl="0" indent="-77723" marL="1792224">
              <a:spcBef>
                <a:spcPts val="300"/>
              </a:spcBef>
              <a:buClr>
                <a:schemeClr val="accent2"/>
              </a:buClr>
              <a:buFont typeface="Noto Symbol"/>
              <a:buChar char="▪"/>
              <a:defRPr/>
            </a:lvl9pPr>
          </a:lstStyle>
          <a:p/>
        </p:txBody>
      </p:sp>
      <p:sp>
        <p:nvSpPr>
          <p:cNvPr id="80" name="Shape 80"/>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1" name="Shape 81"/>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2" name="Shape 82"/>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3" name="Shape 83"/>
        <p:cNvGrpSpPr/>
        <p:nvPr/>
      </p:nvGrpSpPr>
      <p:grpSpPr>
        <a:xfrm>
          <a:off y="0" x="0"/>
          <a:ext cy="0" cx="0"/>
          <a:chOff y="0" x="0"/>
          <a:chExt cy="0" cx="0"/>
        </a:xfrm>
      </p:grpSpPr>
      <p:sp>
        <p:nvSpPr>
          <p:cNvPr id="84" name="Shape 84"/>
          <p:cNvSpPr txBox="1"/>
          <p:nvPr>
            <p:ph type="title"/>
          </p:nvPr>
        </p:nvSpPr>
        <p:spPr>
          <a:xfrm rot="5400000">
            <a:off y="1585119" x="5318919"/>
            <a:ext cy="2057400" cx="4678361"/>
          </a:xfrm>
          <a:prstGeom prst="rect">
            <a:avLst/>
          </a:prstGeom>
          <a:noFill/>
          <a:ln>
            <a:noFill/>
          </a:ln>
        </p:spPr>
        <p:txBody>
          <a:bodyPr bIns="91425" rIns="91425" lIns="91425" tIns="91425" anchor="ctr" anchorCtr="0"/>
          <a:lstStyle>
            <a:lvl1pPr algn="l" rtl="0">
              <a:spcBef>
                <a:spcPts val="0"/>
              </a:spcBef>
              <a:buClr>
                <a:schemeClr val="dk1"/>
              </a:buClr>
              <a:buFont typeface="Souce Sans Pro"/>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85" name="Shape 85"/>
          <p:cNvSpPr txBox="1"/>
          <p:nvPr>
            <p:ph idx="1" type="body"/>
          </p:nvPr>
        </p:nvSpPr>
        <p:spPr>
          <a:xfrm rot="5400000">
            <a:off y="-396079" x="1127919"/>
            <a:ext cy="6019799" cx="4678361"/>
          </a:xfrm>
          <a:prstGeom prst="rect">
            <a:avLst/>
          </a:prstGeom>
          <a:noFill/>
          <a:ln>
            <a:noFill/>
          </a:ln>
        </p:spPr>
        <p:txBody>
          <a:bodyPr bIns="91425" rIns="91425" lIns="91425" tIns="91425" anchor="t" anchorCtr="0"/>
          <a:lstStyle>
            <a:lvl1pPr algn="l" rtl="0" indent="-342900" marL="342900">
              <a:spcBef>
                <a:spcPts val="800"/>
              </a:spcBef>
              <a:buClr>
                <a:schemeClr val="dk1"/>
              </a:buClr>
              <a:buFont typeface="Arial"/>
              <a:buNone/>
              <a:defRPr/>
            </a:lvl1pPr>
            <a:lvl2pPr algn="l" rtl="0" indent="-72136" marL="173736">
              <a:spcBef>
                <a:spcPts val="300"/>
              </a:spcBef>
              <a:buClr>
                <a:schemeClr val="accent2"/>
              </a:buClr>
              <a:buFont typeface="Noto Symbol"/>
              <a:buChar char="▪"/>
              <a:defRPr/>
            </a:lvl2pPr>
            <a:lvl3pPr algn="l" rtl="0" indent="-72136" marL="402336">
              <a:spcBef>
                <a:spcPts val="300"/>
              </a:spcBef>
              <a:buClr>
                <a:schemeClr val="accent2"/>
              </a:buClr>
              <a:buFont typeface="Noto Symbol"/>
              <a:buChar char="▪"/>
              <a:defRPr/>
            </a:lvl3pPr>
            <a:lvl4pPr algn="l" rtl="0" indent="-72136" marL="630936">
              <a:spcBef>
                <a:spcPts val="300"/>
              </a:spcBef>
              <a:buClr>
                <a:schemeClr val="accent2"/>
              </a:buClr>
              <a:buFont typeface="Noto Symbol"/>
              <a:buChar char="▪"/>
              <a:defRPr/>
            </a:lvl4pPr>
            <a:lvl5pPr algn="l" rtl="0" indent="-72136" marL="859536">
              <a:spcBef>
                <a:spcPts val="300"/>
              </a:spcBef>
              <a:buClr>
                <a:schemeClr val="accent2"/>
              </a:buClr>
              <a:buFont typeface="Noto Symbol"/>
              <a:buChar char="▪"/>
              <a:defRPr/>
            </a:lvl5pPr>
            <a:lvl6pPr algn="l" rtl="0" indent="-93980" marL="1097280">
              <a:spcBef>
                <a:spcPts val="300"/>
              </a:spcBef>
              <a:buClr>
                <a:schemeClr val="accent2"/>
              </a:buClr>
              <a:buFont typeface="Noto Symbol"/>
              <a:buChar char="▪"/>
              <a:defRPr/>
            </a:lvl6pPr>
            <a:lvl7pPr algn="l" rtl="0" indent="-83311" marL="1353312">
              <a:spcBef>
                <a:spcPts val="300"/>
              </a:spcBef>
              <a:buClr>
                <a:schemeClr val="accent2"/>
              </a:buClr>
              <a:buFont typeface="Noto Symbol"/>
              <a:buChar char="▪"/>
              <a:defRPr/>
            </a:lvl7pPr>
            <a:lvl8pPr algn="l" rtl="0" indent="-83311" marL="1581912">
              <a:spcBef>
                <a:spcPts val="300"/>
              </a:spcBef>
              <a:buClr>
                <a:schemeClr val="accent2"/>
              </a:buClr>
              <a:buFont typeface="Noto Symbol"/>
              <a:buChar char="▪"/>
              <a:defRPr/>
            </a:lvl8pPr>
            <a:lvl9pPr algn="l" rtl="0" indent="-77723" marL="1792224">
              <a:spcBef>
                <a:spcPts val="300"/>
              </a:spcBef>
              <a:buClr>
                <a:schemeClr val="accent2"/>
              </a:buClr>
              <a:buFont typeface="Noto Symbol"/>
              <a:buChar char="▪"/>
              <a:defRPr/>
            </a:lvl9pPr>
          </a:lstStyle>
          <a:p/>
        </p:txBody>
      </p:sp>
      <p:sp>
        <p:nvSpPr>
          <p:cNvPr id="86" name="Shape 86"/>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7" name="Shape 87"/>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8" name="Shape 88"/>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0" name="Shape 20"/>
        <p:cNvGrpSpPr/>
        <p:nvPr/>
      </p:nvGrpSpPr>
      <p:grpSpPr>
        <a:xfrm>
          <a:off y="0" x="0"/>
          <a:ext cy="0" cx="0"/>
          <a:chOff y="0" x="0"/>
          <a:chExt cy="0" cx="0"/>
        </a:xfrm>
      </p:grpSpPr>
      <p:sp>
        <p:nvSpPr>
          <p:cNvPr id="21" name="Shape 21"/>
          <p:cNvSpPr txBox="1"/>
          <p:nvPr>
            <p:ph type="title"/>
          </p:nvPr>
        </p:nvSpPr>
        <p:spPr>
          <a:xfrm>
            <a:off y="365760" x="822959"/>
            <a:ext cy="548639" cx="7520939"/>
          </a:xfrm>
          <a:prstGeom prst="rect">
            <a:avLst/>
          </a:prstGeom>
          <a:noFill/>
          <a:ln>
            <a:noFill/>
          </a:ln>
        </p:spPr>
        <p:txBody>
          <a:bodyPr bIns="91425" rIns="91425" lIns="91425" tIns="91425" anchor="ctr" anchorCtr="0"/>
          <a:lstStyle>
            <a:lvl1pPr algn="l" rtl="0">
              <a:spcBef>
                <a:spcPts val="0"/>
              </a:spcBef>
              <a:buClr>
                <a:schemeClr val="dk1"/>
              </a:buClr>
              <a:buFont typeface="Souce Sans Pro"/>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2" name="Shape 22"/>
          <p:cNvSpPr txBox="1"/>
          <p:nvPr>
            <p:ph idx="1" type="body"/>
          </p:nvPr>
        </p:nvSpPr>
        <p:spPr>
          <a:xfrm>
            <a:off y="1100628" x="822959"/>
            <a:ext cy="3579848" cx="7520939"/>
          </a:xfrm>
          <a:prstGeom prst="rect">
            <a:avLst/>
          </a:prstGeom>
          <a:noFill/>
          <a:ln>
            <a:noFill/>
          </a:ln>
        </p:spPr>
        <p:txBody>
          <a:bodyPr bIns="91425" rIns="91425" lIns="91425" tIns="91425" anchor="t" anchorCtr="0"/>
          <a:lstStyle>
            <a:lvl1pPr algn="l" rtl="0" indent="-342900" marL="342900">
              <a:spcBef>
                <a:spcPts val="800"/>
              </a:spcBef>
              <a:buClr>
                <a:schemeClr val="dk1"/>
              </a:buClr>
              <a:buFont typeface="Arial"/>
              <a:buNone/>
              <a:defRPr/>
            </a:lvl1pPr>
            <a:lvl2pPr algn="l" rtl="0" indent="-72136" marL="173736">
              <a:spcBef>
                <a:spcPts val="300"/>
              </a:spcBef>
              <a:buClr>
                <a:schemeClr val="accent2"/>
              </a:buClr>
              <a:buFont typeface="Noto Symbol"/>
              <a:buChar char="▪"/>
              <a:defRPr/>
            </a:lvl2pPr>
            <a:lvl3pPr algn="l" rtl="0" indent="-72136" marL="402336">
              <a:spcBef>
                <a:spcPts val="300"/>
              </a:spcBef>
              <a:buClr>
                <a:schemeClr val="accent2"/>
              </a:buClr>
              <a:buFont typeface="Noto Symbol"/>
              <a:buChar char="▪"/>
              <a:defRPr/>
            </a:lvl3pPr>
            <a:lvl4pPr algn="l" rtl="0" indent="-72136" marL="630936">
              <a:spcBef>
                <a:spcPts val="300"/>
              </a:spcBef>
              <a:buClr>
                <a:schemeClr val="accent2"/>
              </a:buClr>
              <a:buFont typeface="Noto Symbol"/>
              <a:buChar char="▪"/>
              <a:defRPr/>
            </a:lvl4pPr>
            <a:lvl5pPr algn="l" rtl="0" indent="-72136" marL="859536">
              <a:spcBef>
                <a:spcPts val="300"/>
              </a:spcBef>
              <a:buClr>
                <a:schemeClr val="accent2"/>
              </a:buClr>
              <a:buFont typeface="Noto Symbol"/>
              <a:buChar char="▪"/>
              <a:defRPr/>
            </a:lvl5pPr>
            <a:lvl6pPr algn="l" rtl="0" indent="-93980" marL="1097280">
              <a:spcBef>
                <a:spcPts val="300"/>
              </a:spcBef>
              <a:buClr>
                <a:schemeClr val="accent2"/>
              </a:buClr>
              <a:buFont typeface="Noto Symbol"/>
              <a:buChar char="▪"/>
              <a:defRPr/>
            </a:lvl6pPr>
            <a:lvl7pPr algn="l" rtl="0" indent="-83311" marL="1353312">
              <a:spcBef>
                <a:spcPts val="300"/>
              </a:spcBef>
              <a:buClr>
                <a:schemeClr val="accent2"/>
              </a:buClr>
              <a:buFont typeface="Noto Symbol"/>
              <a:buChar char="▪"/>
              <a:defRPr/>
            </a:lvl7pPr>
            <a:lvl8pPr algn="l" rtl="0" indent="-83311" marL="1581912">
              <a:spcBef>
                <a:spcPts val="300"/>
              </a:spcBef>
              <a:buClr>
                <a:schemeClr val="accent2"/>
              </a:buClr>
              <a:buFont typeface="Noto Symbol"/>
              <a:buChar char="▪"/>
              <a:defRPr/>
            </a:lvl8pPr>
            <a:lvl9pPr algn="l" rtl="0" indent="-77723" marL="1792224">
              <a:spcBef>
                <a:spcPts val="300"/>
              </a:spcBef>
              <a:buClr>
                <a:schemeClr val="accent2"/>
              </a:buClr>
              <a:buFont typeface="Noto Symbol"/>
              <a:buChar char="▪"/>
              <a:defRPr/>
            </a:lvl9pPr>
          </a:lstStyle>
          <a:p/>
        </p:txBody>
      </p:sp>
      <p:sp>
        <p:nvSpPr>
          <p:cNvPr id="23" name="Shape 23"/>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4" name="Shape 24"/>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5" name="Shape 25"/>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6" name="Shape 26"/>
        <p:cNvGrpSpPr/>
        <p:nvPr/>
      </p:nvGrpSpPr>
      <p:grpSpPr>
        <a:xfrm>
          <a:off y="0" x="0"/>
          <a:ext cy="0" cx="0"/>
          <a:chOff y="0" x="0"/>
          <a:chExt cy="0" cx="0"/>
        </a:xfrm>
      </p:grpSpPr>
      <p:sp>
        <p:nvSpPr>
          <p:cNvPr id="27" name="Shape 27"/>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8" name="Shape 28"/>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9" name="Shape 29"/>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y="0" x="0"/>
          <a:ext cy="0" cx="0"/>
          <a:chOff y="0" x="0"/>
          <a:chExt cy="0" cx="0"/>
        </a:xfrm>
      </p:grpSpPr>
      <p:sp>
        <p:nvSpPr>
          <p:cNvPr id="31" name="Shape 31"/>
          <p:cNvSpPr/>
          <p:nvPr/>
        </p:nvSpPr>
        <p:spPr>
          <a:xfrm>
            <a:off y="-925" x="-2379"/>
            <a:ext cy="6858924" cx="9146380"/>
          </a:xfrm>
          <a:custGeom>
            <a:pathLst>
              <a:path w="3352800" extrusionOk="0" h="2002901">
                <a:moveTo>
                  <a:pt y="2002901" x="0"/>
                </a:moveTo>
                <a:lnTo>
                  <a:pt y="0" x="2836585"/>
                </a:lnTo>
                <a:lnTo>
                  <a:pt y="270" x="3352800"/>
                </a:lnTo>
                <a:lnTo>
                  <a:pt y="2002901" x="3352800"/>
                </a:lnTo>
                <a:lnTo>
                  <a:pt y="2002901" x="0"/>
                </a:lnTo>
                <a:close/>
              </a:path>
            </a:pathLst>
          </a:custGeom>
          <a:solidFill>
            <a:schemeClr val="accent2"/>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32" name="Shape 32"/>
          <p:cNvSpPr/>
          <p:nvPr/>
        </p:nvSpPr>
        <p:spPr>
          <a:xfrm>
            <a:off y="2647950" x="0"/>
            <a:ext cy="4210049" cx="3571874"/>
          </a:xfrm>
          <a:prstGeom prst="rtTriangle">
            <a:avLst/>
          </a:prstGeom>
          <a:solidFill>
            <a:schemeClr val="accent3">
              <a:alpha val="80000"/>
            </a:schemeClr>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33" name="Shape 33"/>
          <p:cNvSpPr txBox="1"/>
          <p:nvPr>
            <p:ph type="title"/>
          </p:nvPr>
        </p:nvSpPr>
        <p:spPr>
          <a:xfrm rot="-2459999">
            <a:off y="1726736" x="819398"/>
            <a:ext cy="1207508" cx="5650992"/>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4" name="Shape 34"/>
          <p:cNvSpPr txBox="1"/>
          <p:nvPr>
            <p:ph idx="1" type="body"/>
          </p:nvPr>
        </p:nvSpPr>
        <p:spPr>
          <a:xfrm rot="-2459999">
            <a:off y="2468304" x="1216152"/>
            <a:ext cy="329183" cx="6510528"/>
          </a:xfrm>
          <a:prstGeom prst="rect">
            <a:avLst/>
          </a:prstGeom>
          <a:noFill/>
          <a:ln>
            <a:noFill/>
          </a:ln>
        </p:spPr>
        <p:txBody>
          <a:bodyPr bIns="91425" rIns="91425" lIns="91425" tIns="91425" anchor="t" anchorCtr="0"/>
          <a:lstStyle>
            <a:lvl1pPr rtl="0" indent="0" marL="0">
              <a:spcBef>
                <a:spcPts val="0"/>
              </a:spcBef>
              <a:buClr>
                <a:schemeClr val="dk1"/>
              </a:buClr>
              <a:buFont typeface="Source Sans Pro"/>
              <a:buNone/>
              <a:defRPr/>
            </a:lvl1pPr>
            <a:lvl2pPr rtl="0" indent="0" marL="457200">
              <a:spcBef>
                <a:spcPts val="0"/>
              </a:spcBef>
              <a:buClr>
                <a:srgbClr val="888888"/>
              </a:buClr>
              <a:buFont typeface="Source Sans Pro"/>
              <a:buNone/>
              <a:defRPr/>
            </a:lvl2pPr>
            <a:lvl3pPr rtl="0" indent="0" marL="914400">
              <a:spcBef>
                <a:spcPts val="0"/>
              </a:spcBef>
              <a:buClr>
                <a:srgbClr val="888888"/>
              </a:buClr>
              <a:buFont typeface="Source Sans Pro"/>
              <a:buNone/>
              <a:defRPr/>
            </a:lvl3pPr>
            <a:lvl4pPr rtl="0" indent="0" marL="1371600">
              <a:spcBef>
                <a:spcPts val="0"/>
              </a:spcBef>
              <a:buClr>
                <a:srgbClr val="888888"/>
              </a:buClr>
              <a:buFont typeface="Source Sans Pro"/>
              <a:buNone/>
              <a:defRPr/>
            </a:lvl4pPr>
            <a:lvl5pPr rtl="0" indent="0" marL="1828800">
              <a:spcBef>
                <a:spcPts val="0"/>
              </a:spcBef>
              <a:buClr>
                <a:srgbClr val="888888"/>
              </a:buClr>
              <a:buFont typeface="Source Sans Pro"/>
              <a:buNone/>
              <a:defRPr/>
            </a:lvl5pPr>
            <a:lvl6pPr rtl="0" indent="0" marL="2286000">
              <a:spcBef>
                <a:spcPts val="0"/>
              </a:spcBef>
              <a:buClr>
                <a:srgbClr val="888888"/>
              </a:buClr>
              <a:buFont typeface="Source Sans Pro"/>
              <a:buNone/>
              <a:defRPr/>
            </a:lvl6pPr>
            <a:lvl7pPr rtl="0" indent="0" marL="2743200">
              <a:spcBef>
                <a:spcPts val="0"/>
              </a:spcBef>
              <a:buClr>
                <a:srgbClr val="888888"/>
              </a:buClr>
              <a:buFont typeface="Source Sans Pro"/>
              <a:buNone/>
              <a:defRPr/>
            </a:lvl7pPr>
            <a:lvl8pPr rtl="0" indent="0" marL="3200400">
              <a:spcBef>
                <a:spcPts val="0"/>
              </a:spcBef>
              <a:buClr>
                <a:srgbClr val="888888"/>
              </a:buClr>
              <a:buFont typeface="Source Sans Pro"/>
              <a:buNone/>
              <a:defRPr/>
            </a:lvl8pPr>
            <a:lvl9pPr rtl="0" indent="0" marL="3657600">
              <a:spcBef>
                <a:spcPts val="0"/>
              </a:spcBef>
              <a:buClr>
                <a:srgbClr val="888888"/>
              </a:buClr>
              <a:buFont typeface="Source Sans Pro"/>
              <a:buNone/>
              <a:defRPr/>
            </a:lvl9pPr>
          </a:lstStyle>
          <a:p/>
        </p:txBody>
      </p:sp>
      <p:sp>
        <p:nvSpPr>
          <p:cNvPr id="35" name="Shape 35"/>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36" name="Shape 36"/>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37" name="Shape 37"/>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8" name="Shape 38"/>
        <p:cNvGrpSpPr/>
        <p:nvPr/>
      </p:nvGrpSpPr>
      <p:grpSpPr>
        <a:xfrm>
          <a:off y="0" x="0"/>
          <a:ext cy="0" cx="0"/>
          <a:chOff y="0" x="0"/>
          <a:chExt cy="0" cx="0"/>
        </a:xfrm>
      </p:grpSpPr>
      <p:sp>
        <p:nvSpPr>
          <p:cNvPr id="39" name="Shape 39"/>
          <p:cNvSpPr txBox="1"/>
          <p:nvPr>
            <p:ph idx="1" type="body"/>
          </p:nvPr>
        </p:nvSpPr>
        <p:spPr>
          <a:xfrm>
            <a:off y="1097279" x="822959"/>
            <a:ext cy="3712464" cx="32003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0" name="Shape 40"/>
          <p:cNvSpPr txBox="1"/>
          <p:nvPr>
            <p:ph idx="2" type="body"/>
          </p:nvPr>
        </p:nvSpPr>
        <p:spPr>
          <a:xfrm>
            <a:off y="1097279" x="4700016"/>
            <a:ext cy="3712464" cx="32003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1" name="Shape 41"/>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2" name="Shape 42"/>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3" name="Shape 43"/>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
        <p:nvSpPr>
          <p:cNvPr id="44" name="Shape 44"/>
          <p:cNvSpPr txBox="1"/>
          <p:nvPr>
            <p:ph type="title"/>
          </p:nvPr>
        </p:nvSpPr>
        <p:spPr>
          <a:xfrm>
            <a:off y="365760" x="822959"/>
            <a:ext cy="548639" cx="7520939"/>
          </a:xfrm>
          <a:prstGeom prst="rect">
            <a:avLst/>
          </a:prstGeom>
          <a:noFill/>
          <a:ln>
            <a:noFill/>
          </a:ln>
        </p:spPr>
        <p:txBody>
          <a:bodyPr bIns="91425" rIns="91425" lIns="91425" tIns="91425" anchor="ctr" anchorCtr="0"/>
          <a:lstStyle>
            <a:lvl1pPr algn="l" rtl="0">
              <a:spcBef>
                <a:spcPts val="0"/>
              </a:spcBef>
              <a:buClr>
                <a:schemeClr val="dk1"/>
              </a:buClr>
              <a:buFont typeface="Souce Sans Pro"/>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5" name="Shape 45"/>
        <p:cNvGrpSpPr/>
        <p:nvPr/>
      </p:nvGrpSpPr>
      <p:grpSpPr>
        <a:xfrm>
          <a:off y="0" x="0"/>
          <a:ext cy="0" cx="0"/>
          <a:chOff y="0" x="0"/>
          <a:chExt cy="0" cx="0"/>
        </a:xfrm>
      </p:grpSpPr>
      <p:sp>
        <p:nvSpPr>
          <p:cNvPr id="46" name="Shape 46"/>
          <p:cNvSpPr txBox="1"/>
          <p:nvPr>
            <p:ph type="title"/>
          </p:nvPr>
        </p:nvSpPr>
        <p:spPr>
          <a:xfrm>
            <a:off y="365760" x="822959"/>
            <a:ext cy="548639" cx="7520939"/>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7" name="Shape 47"/>
          <p:cNvSpPr txBox="1"/>
          <p:nvPr>
            <p:ph idx="1" type="body"/>
          </p:nvPr>
        </p:nvSpPr>
        <p:spPr>
          <a:xfrm>
            <a:off y="1097279" x="822959"/>
            <a:ext cy="548639" cx="3200399"/>
          </a:xfrm>
          <a:prstGeom prst="rect">
            <a:avLst/>
          </a:prstGeom>
          <a:noFill/>
          <a:ln>
            <a:noFill/>
          </a:ln>
        </p:spPr>
        <p:txBody>
          <a:bodyPr bIns="91425" rIns="91425" lIns="91425" tIns="91425" anchor="b" anchorCtr="0"/>
          <a:lstStyle>
            <a:lvl1pPr rtl="0" indent="0" marL="0">
              <a:spcBef>
                <a:spcPts val="0"/>
              </a:spcBef>
              <a:buClr>
                <a:schemeClr val="dk1"/>
              </a:buClr>
              <a:buFont typeface="Source Sans Pro"/>
              <a:buNone/>
              <a:defRPr/>
            </a:lvl1pPr>
            <a:lvl2pPr rtl="0" indent="0" marL="457200">
              <a:spcBef>
                <a:spcPts val="0"/>
              </a:spcBef>
              <a:buFont typeface="Source Sans Pro"/>
              <a:buNone/>
              <a:defRPr/>
            </a:lvl2pPr>
            <a:lvl3pPr rtl="0" indent="0" marL="914400">
              <a:spcBef>
                <a:spcPts val="0"/>
              </a:spcBef>
              <a:buFont typeface="Source Sans Pro"/>
              <a:buNone/>
              <a:defRPr/>
            </a:lvl3pPr>
            <a:lvl4pPr rtl="0" indent="0" marL="1371600">
              <a:spcBef>
                <a:spcPts val="0"/>
              </a:spcBef>
              <a:buFont typeface="Source Sans Pro"/>
              <a:buNone/>
              <a:defRPr/>
            </a:lvl4pPr>
            <a:lvl5pPr rtl="0" indent="0" marL="1828800">
              <a:spcBef>
                <a:spcPts val="0"/>
              </a:spcBef>
              <a:buFont typeface="Source Sans Pro"/>
              <a:buNone/>
              <a:defRPr/>
            </a:lvl5pPr>
            <a:lvl6pPr rtl="0" indent="0" marL="2286000">
              <a:spcBef>
                <a:spcPts val="0"/>
              </a:spcBef>
              <a:buFont typeface="Source Sans Pro"/>
              <a:buNone/>
              <a:defRPr/>
            </a:lvl6pPr>
            <a:lvl7pPr rtl="0" indent="0" marL="2743200">
              <a:spcBef>
                <a:spcPts val="0"/>
              </a:spcBef>
              <a:buFont typeface="Source Sans Pro"/>
              <a:buNone/>
              <a:defRPr/>
            </a:lvl7pPr>
            <a:lvl8pPr rtl="0" indent="0" marL="3200400">
              <a:spcBef>
                <a:spcPts val="0"/>
              </a:spcBef>
              <a:buFont typeface="Source Sans Pro"/>
              <a:buNone/>
              <a:defRPr/>
            </a:lvl8pPr>
            <a:lvl9pPr rtl="0" indent="0" marL="3657600">
              <a:spcBef>
                <a:spcPts val="0"/>
              </a:spcBef>
              <a:buFont typeface="Source Sans Pro"/>
              <a:buNone/>
              <a:defRPr/>
            </a:lvl9pPr>
          </a:lstStyle>
          <a:p/>
        </p:txBody>
      </p:sp>
      <p:sp>
        <p:nvSpPr>
          <p:cNvPr id="48" name="Shape 48"/>
          <p:cNvSpPr txBox="1"/>
          <p:nvPr>
            <p:ph idx="2" type="body"/>
          </p:nvPr>
        </p:nvSpPr>
        <p:spPr>
          <a:xfrm>
            <a:off y="1701848" x="819150"/>
            <a:ext cy="3108959" cx="32003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9" name="Shape 49"/>
          <p:cNvSpPr txBox="1"/>
          <p:nvPr>
            <p:ph idx="3" type="body"/>
          </p:nvPr>
        </p:nvSpPr>
        <p:spPr>
          <a:xfrm>
            <a:off y="1097279" x="4700016"/>
            <a:ext cy="548639" cx="3200399"/>
          </a:xfrm>
          <a:prstGeom prst="rect">
            <a:avLst/>
          </a:prstGeom>
          <a:noFill/>
          <a:ln>
            <a:noFill/>
          </a:ln>
        </p:spPr>
        <p:txBody>
          <a:bodyPr bIns="91425" rIns="91425" lIns="91425" tIns="91425" anchor="b" anchorCtr="0"/>
          <a:lstStyle>
            <a:lvl1pPr rtl="0" indent="0" marL="0">
              <a:spcBef>
                <a:spcPts val="0"/>
              </a:spcBef>
              <a:buClr>
                <a:schemeClr val="dk1"/>
              </a:buClr>
              <a:buFont typeface="Source Sans Pro"/>
              <a:buNone/>
              <a:defRPr/>
            </a:lvl1pPr>
            <a:lvl2pPr rtl="0" indent="0" marL="457200">
              <a:spcBef>
                <a:spcPts val="0"/>
              </a:spcBef>
              <a:buFont typeface="Source Sans Pro"/>
              <a:buNone/>
              <a:defRPr/>
            </a:lvl2pPr>
            <a:lvl3pPr rtl="0" indent="0" marL="914400">
              <a:spcBef>
                <a:spcPts val="0"/>
              </a:spcBef>
              <a:buFont typeface="Source Sans Pro"/>
              <a:buNone/>
              <a:defRPr/>
            </a:lvl3pPr>
            <a:lvl4pPr rtl="0" indent="0" marL="1371600">
              <a:spcBef>
                <a:spcPts val="0"/>
              </a:spcBef>
              <a:buFont typeface="Source Sans Pro"/>
              <a:buNone/>
              <a:defRPr/>
            </a:lvl4pPr>
            <a:lvl5pPr rtl="0" indent="0" marL="1828800">
              <a:spcBef>
                <a:spcPts val="0"/>
              </a:spcBef>
              <a:buFont typeface="Source Sans Pro"/>
              <a:buNone/>
              <a:defRPr/>
            </a:lvl5pPr>
            <a:lvl6pPr rtl="0" indent="0" marL="2286000">
              <a:spcBef>
                <a:spcPts val="0"/>
              </a:spcBef>
              <a:buFont typeface="Source Sans Pro"/>
              <a:buNone/>
              <a:defRPr/>
            </a:lvl6pPr>
            <a:lvl7pPr rtl="0" indent="0" marL="2743200">
              <a:spcBef>
                <a:spcPts val="0"/>
              </a:spcBef>
              <a:buFont typeface="Source Sans Pro"/>
              <a:buNone/>
              <a:defRPr/>
            </a:lvl7pPr>
            <a:lvl8pPr rtl="0" indent="0" marL="3200400">
              <a:spcBef>
                <a:spcPts val="0"/>
              </a:spcBef>
              <a:buFont typeface="Source Sans Pro"/>
              <a:buNone/>
              <a:defRPr/>
            </a:lvl8pPr>
            <a:lvl9pPr rtl="0" indent="0" marL="3657600">
              <a:spcBef>
                <a:spcPts val="0"/>
              </a:spcBef>
              <a:buFont typeface="Source Sans Pro"/>
              <a:buNone/>
              <a:defRPr/>
            </a:lvl9pPr>
          </a:lstStyle>
          <a:p/>
        </p:txBody>
      </p:sp>
      <p:sp>
        <p:nvSpPr>
          <p:cNvPr id="50" name="Shape 50"/>
          <p:cNvSpPr txBox="1"/>
          <p:nvPr>
            <p:ph idx="4" type="body"/>
          </p:nvPr>
        </p:nvSpPr>
        <p:spPr>
          <a:xfrm>
            <a:off y="1701848" x="4700016"/>
            <a:ext cy="3108959" cx="32003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1" name="Shape 51"/>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2" name="Shape 52"/>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3" name="Shape 53"/>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4" name="Shape 54"/>
        <p:cNvGrpSpPr/>
        <p:nvPr/>
      </p:nvGrpSpPr>
      <p:grpSpPr>
        <a:xfrm>
          <a:off y="0" x="0"/>
          <a:ext cy="0" cx="0"/>
          <a:chOff y="0" x="0"/>
          <a:chExt cy="0" cx="0"/>
        </a:xfrm>
      </p:grpSpPr>
      <p:sp>
        <p:nvSpPr>
          <p:cNvPr id="55" name="Shape 55"/>
          <p:cNvSpPr txBox="1"/>
          <p:nvPr>
            <p:ph type="title"/>
          </p:nvPr>
        </p:nvSpPr>
        <p:spPr>
          <a:xfrm>
            <a:off y="365760" x="822959"/>
            <a:ext cy="548639" cx="7520939"/>
          </a:xfrm>
          <a:prstGeom prst="rect">
            <a:avLst/>
          </a:prstGeom>
          <a:noFill/>
          <a:ln>
            <a:noFill/>
          </a:ln>
        </p:spPr>
        <p:txBody>
          <a:bodyPr bIns="91425" rIns="91425" lIns="91425" tIns="91425" anchor="ctr" anchorCtr="0"/>
          <a:lstStyle>
            <a:lvl1pPr algn="l" rtl="0">
              <a:spcBef>
                <a:spcPts val="0"/>
              </a:spcBef>
              <a:buClr>
                <a:schemeClr val="dk1"/>
              </a:buClr>
              <a:buFont typeface="Souce Sans Pro"/>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6" name="Shape 56"/>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7" name="Shape 57"/>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8" name="Shape 58"/>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9" name="Shape 59"/>
        <p:cNvGrpSpPr/>
        <p:nvPr/>
      </p:nvGrpSpPr>
      <p:grpSpPr>
        <a:xfrm>
          <a:off y="0" x="0"/>
          <a:ext cy="0" cx="0"/>
          <a:chOff y="0" x="0"/>
          <a:chExt cy="0" cx="0"/>
        </a:xfrm>
      </p:grpSpPr>
      <p:sp>
        <p:nvSpPr>
          <p:cNvPr id="60" name="Shape 60"/>
          <p:cNvSpPr/>
          <p:nvPr/>
        </p:nvSpPr>
        <p:spPr>
          <a:xfrm>
            <a:off y="2647950" x="0"/>
            <a:ext cy="4210049" cx="3571874"/>
          </a:xfrm>
          <a:prstGeom prst="rtTriangle">
            <a:avLst/>
          </a:prstGeom>
          <a:solidFill>
            <a:schemeClr val="accent2"/>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61" name="Shape 61"/>
          <p:cNvSpPr/>
          <p:nvPr/>
        </p:nvSpPr>
        <p:spPr>
          <a:xfrm rot="5400000">
            <a:off y="-433386" x="433389"/>
            <a:ext cy="7724777" cx="6858000"/>
          </a:xfrm>
          <a:prstGeom prst="rtTriangle">
            <a:avLst/>
          </a:prstGeom>
          <a:solidFill>
            <a:schemeClr val="accent3">
              <a:alpha val="80000"/>
            </a:schemeClr>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62" name="Shape 62"/>
          <p:cNvSpPr txBox="1"/>
          <p:nvPr>
            <p:ph type="title"/>
          </p:nvPr>
        </p:nvSpPr>
        <p:spPr>
          <a:xfrm rot="-2459999">
            <a:off y="1576103" x="784930"/>
            <a:ext cy="1089426" cx="5212080"/>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3" name="Shape 63"/>
          <p:cNvSpPr txBox="1"/>
          <p:nvPr>
            <p:ph idx="1" type="body"/>
          </p:nvPr>
        </p:nvSpPr>
        <p:spPr>
          <a:xfrm>
            <a:off y="2618911" x="4749551"/>
            <a:ext cy="3324687" cx="380777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4" name="Shape 64"/>
          <p:cNvSpPr txBox="1"/>
          <p:nvPr>
            <p:ph idx="2" type="body"/>
          </p:nvPr>
        </p:nvSpPr>
        <p:spPr>
          <a:xfrm rot="-2460000">
            <a:off y="2253384" x="1297953"/>
            <a:ext cy="623314" cx="5794759"/>
          </a:xfrm>
          <a:prstGeom prst="rect">
            <a:avLst/>
          </a:prstGeom>
          <a:noFill/>
          <a:ln>
            <a:noFill/>
          </a:ln>
        </p:spPr>
        <p:txBody>
          <a:bodyPr bIns="91425" rIns="91425" lIns="91425" tIns="91425" anchor="t" anchorCtr="0"/>
          <a:lstStyle>
            <a:lvl1pPr rtl="0" indent="0" marL="0">
              <a:spcBef>
                <a:spcPts val="0"/>
              </a:spcBef>
              <a:buClr>
                <a:srgbClr val="FFFFFF"/>
              </a:buClr>
              <a:buFont typeface="Source Sans Pro"/>
              <a:buNone/>
              <a:defRPr/>
            </a:lvl1pPr>
            <a:lvl2pPr rtl="0" indent="0" marL="457200">
              <a:spcBef>
                <a:spcPts val="0"/>
              </a:spcBef>
              <a:buFont typeface="Source Sans Pro"/>
              <a:buNone/>
              <a:defRPr/>
            </a:lvl2pPr>
            <a:lvl3pPr rtl="0" indent="0" marL="914400">
              <a:spcBef>
                <a:spcPts val="0"/>
              </a:spcBef>
              <a:buFont typeface="Source Sans Pro"/>
              <a:buNone/>
              <a:defRPr/>
            </a:lvl3pPr>
            <a:lvl4pPr rtl="0" indent="0" marL="1371600">
              <a:spcBef>
                <a:spcPts val="0"/>
              </a:spcBef>
              <a:buFont typeface="Source Sans Pro"/>
              <a:buNone/>
              <a:defRPr/>
            </a:lvl4pPr>
            <a:lvl5pPr rtl="0" indent="0" marL="1828800">
              <a:spcBef>
                <a:spcPts val="0"/>
              </a:spcBef>
              <a:buFont typeface="Source Sans Pro"/>
              <a:buNone/>
              <a:defRPr/>
            </a:lvl5pPr>
            <a:lvl6pPr rtl="0" indent="0" marL="2286000">
              <a:spcBef>
                <a:spcPts val="0"/>
              </a:spcBef>
              <a:buFont typeface="Source Sans Pro"/>
              <a:buNone/>
              <a:defRPr/>
            </a:lvl6pPr>
            <a:lvl7pPr rtl="0" indent="0" marL="2743200">
              <a:spcBef>
                <a:spcPts val="0"/>
              </a:spcBef>
              <a:buFont typeface="Source Sans Pro"/>
              <a:buNone/>
              <a:defRPr/>
            </a:lvl7pPr>
            <a:lvl8pPr rtl="0" indent="0" marL="3200400">
              <a:spcBef>
                <a:spcPts val="0"/>
              </a:spcBef>
              <a:buFont typeface="Source Sans Pro"/>
              <a:buNone/>
              <a:defRPr/>
            </a:lvl8pPr>
            <a:lvl9pPr rtl="0" indent="0" marL="3657600">
              <a:spcBef>
                <a:spcPts val="0"/>
              </a:spcBef>
              <a:buFont typeface="Source Sans Pro"/>
              <a:buNone/>
              <a:defRPr/>
            </a:lvl9pPr>
          </a:lstStyle>
          <a:p/>
        </p:txBody>
      </p:sp>
      <p:sp>
        <p:nvSpPr>
          <p:cNvPr id="65" name="Shape 65"/>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6" name="Shape 66"/>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7" name="Shape 67"/>
          <p:cNvSpPr/>
          <p:nvPr>
            <p:ph idx="12" type="sldNum"/>
          </p:nvPr>
        </p:nvSpPr>
        <p:spPr>
          <a:xfrm>
            <a:off y="6170821" x="8401038"/>
            <a:ext cy="502920" cx="502920"/>
          </a:xfrm>
          <a:prstGeom prst="ellipse">
            <a:avLst/>
          </a:prstGeom>
          <a:noFill/>
          <a:ln w="9525" cap="flat">
            <a:solidFill>
              <a:schemeClr val="dk2"/>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chemeClr val="dk2"/>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8" name="Shape 68"/>
        <p:cNvGrpSpPr/>
        <p:nvPr/>
      </p:nvGrpSpPr>
      <p:grpSpPr>
        <a:xfrm>
          <a:off y="0" x="0"/>
          <a:ext cy="0" cx="0"/>
          <a:chOff y="0" x="0"/>
          <a:chExt cy="0" cx="0"/>
        </a:xfrm>
      </p:grpSpPr>
      <p:sp>
        <p:nvSpPr>
          <p:cNvPr id="69" name="Shape 69"/>
          <p:cNvSpPr/>
          <p:nvPr>
            <p:ph idx="2" type="pic"/>
          </p:nvPr>
        </p:nvSpPr>
        <p:spPr>
          <a:xfrm>
            <a:off y="0" x="2028825"/>
            <a:ext cy="6858000" cx="7115175"/>
          </a:xfrm>
          <a:prstGeom prst="rect">
            <a:avLst/>
          </a:prstGeom>
          <a:solidFill>
            <a:schemeClr val="accent3">
              <a:alpha val="80000"/>
            </a:schemeClr>
          </a:solidFill>
          <a:ln>
            <a:noFill/>
          </a:ln>
        </p:spPr>
      </p:sp>
      <p:sp>
        <p:nvSpPr>
          <p:cNvPr id="70" name="Shape 70"/>
          <p:cNvSpPr/>
          <p:nvPr/>
        </p:nvSpPr>
        <p:spPr>
          <a:xfrm>
            <a:off y="2647950" x="0"/>
            <a:ext cy="4210049" cx="3571874"/>
          </a:xfrm>
          <a:prstGeom prst="rtTriangle">
            <a:avLst/>
          </a:prstGeom>
          <a:solidFill>
            <a:schemeClr val="accent2"/>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71" name="Shape 71"/>
          <p:cNvSpPr/>
          <p:nvPr/>
        </p:nvSpPr>
        <p:spPr>
          <a:xfrm>
            <a:off y="5048250" x="0"/>
            <a:ext cy="1809749" cx="3571874"/>
          </a:xfrm>
          <a:custGeom>
            <a:pathLst>
              <a:path w="3571875" extrusionOk="0" h="1809750">
                <a:moveTo>
                  <a:pt y="1809750" x="0"/>
                </a:moveTo>
                <a:lnTo>
                  <a:pt y="0" x="2038350"/>
                </a:lnTo>
                <a:lnTo>
                  <a:pt y="1809750" x="3571875"/>
                </a:lnTo>
                <a:lnTo>
                  <a:pt y="1809750" x="0"/>
                </a:lnTo>
                <a:close/>
              </a:path>
            </a:pathLst>
          </a:custGeom>
          <a:solidFill>
            <a:schemeClr val="accent3">
              <a:alpha val="80000"/>
            </a:schemeClr>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72" name="Shape 72"/>
          <p:cNvSpPr txBox="1"/>
          <p:nvPr>
            <p:ph type="title"/>
          </p:nvPr>
        </p:nvSpPr>
        <p:spPr>
          <a:xfrm rot="-2459999">
            <a:off y="1717500" x="671197"/>
            <a:ext cy="867444" cx="5486400"/>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73" name="Shape 73"/>
          <p:cNvSpPr txBox="1"/>
          <p:nvPr>
            <p:ph idx="1" type="body"/>
          </p:nvPr>
        </p:nvSpPr>
        <p:spPr>
          <a:xfrm rot="-2459999">
            <a:off y="2180528" x="1143479"/>
            <a:ext cy="740664" cx="6096545"/>
          </a:xfrm>
          <a:prstGeom prst="rect">
            <a:avLst/>
          </a:prstGeom>
          <a:noFill/>
          <a:ln>
            <a:noFill/>
          </a:ln>
        </p:spPr>
        <p:txBody>
          <a:bodyPr bIns="91425" rIns="91425" lIns="91425" tIns="91425" anchor="t" anchorCtr="0"/>
          <a:lstStyle>
            <a:lvl1pPr rtl="0" indent="0" marL="0">
              <a:spcBef>
                <a:spcPts val="0"/>
              </a:spcBef>
              <a:buClr>
                <a:schemeClr val="dk2"/>
              </a:buClr>
              <a:buFont typeface="Source Sans Pro"/>
              <a:buNone/>
              <a:defRPr/>
            </a:lvl1pPr>
            <a:lvl2pPr rtl="0" indent="0" marL="457200">
              <a:spcBef>
                <a:spcPts val="0"/>
              </a:spcBef>
              <a:buFont typeface="Source Sans Pro"/>
              <a:buNone/>
              <a:defRPr/>
            </a:lvl2pPr>
            <a:lvl3pPr rtl="0" indent="0" marL="914400">
              <a:spcBef>
                <a:spcPts val="0"/>
              </a:spcBef>
              <a:buFont typeface="Source Sans Pro"/>
              <a:buNone/>
              <a:defRPr/>
            </a:lvl3pPr>
            <a:lvl4pPr rtl="0" indent="0" marL="1371600">
              <a:spcBef>
                <a:spcPts val="0"/>
              </a:spcBef>
              <a:buFont typeface="Source Sans Pro"/>
              <a:buNone/>
              <a:defRPr/>
            </a:lvl4pPr>
            <a:lvl5pPr rtl="0" indent="0" marL="1828800">
              <a:spcBef>
                <a:spcPts val="0"/>
              </a:spcBef>
              <a:buFont typeface="Source Sans Pro"/>
              <a:buNone/>
              <a:defRPr/>
            </a:lvl5pPr>
            <a:lvl6pPr rtl="0" indent="0" marL="2286000">
              <a:spcBef>
                <a:spcPts val="0"/>
              </a:spcBef>
              <a:buFont typeface="Source Sans Pro"/>
              <a:buNone/>
              <a:defRPr/>
            </a:lvl6pPr>
            <a:lvl7pPr rtl="0" indent="0" marL="2743200">
              <a:spcBef>
                <a:spcPts val="0"/>
              </a:spcBef>
              <a:buFont typeface="Source Sans Pro"/>
              <a:buNone/>
              <a:defRPr/>
            </a:lvl7pPr>
            <a:lvl8pPr rtl="0" indent="0" marL="3200400">
              <a:spcBef>
                <a:spcPts val="0"/>
              </a:spcBef>
              <a:buFont typeface="Source Sans Pro"/>
              <a:buNone/>
              <a:defRPr/>
            </a:lvl8pPr>
            <a:lvl9pPr rtl="0" indent="0" marL="3657600">
              <a:spcBef>
                <a:spcPts val="0"/>
              </a:spcBef>
              <a:buFont typeface="Source Sans Pro"/>
              <a:buNone/>
              <a:defRPr/>
            </a:lvl9pPr>
          </a:lstStyle>
          <a:p/>
        </p:txBody>
      </p:sp>
      <p:sp>
        <p:nvSpPr>
          <p:cNvPr id="74" name="Shape 74"/>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5" name="Shape 75"/>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6" name="Shape 76"/>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Ovr>
    <a:masterClrMapping/>
  </p:clrMapOvr>
</p:sldLayout>
</file>

<file path=ppt/slideMasters/_rels/slideMaster1.xml.rels><?xml version="1.0" encoding="UTF-8" standalone="yes"?><Relationships xmlns="http://schemas.openxmlformats.org/package/2006/relationships"><Relationship Target="../theme/theme3.xml" Type="http://schemas.openxmlformats.org/officeDocument/2006/relationships/theme" Id="rId12"/><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10.xml" Type="http://schemas.openxmlformats.org/officeDocument/2006/relationships/slideLayout" Id="rId10"/><Relationship Target="../slideLayouts/slideLayout4.xml" Type="http://schemas.openxmlformats.org/officeDocument/2006/relationships/slideLayout" Id="rId4"/><Relationship Target="../slideLayouts/slideLayout11.xml" Type="http://schemas.openxmlformats.org/officeDocument/2006/relationships/slideLayout" Id="rId11"/><Relationship Target="../slideLayouts/slideLayout3.xml" Type="http://schemas.openxmlformats.org/officeDocument/2006/relationships/slideLayout" Id="rId3"/><Relationship Target="../slideLayouts/slideLayout9.xml" Type="http://schemas.openxmlformats.org/officeDocument/2006/relationships/slideLayout" Id="rId9"/><Relationship Target="../slideLayouts/slideLayout6.xml" Type="http://schemas.openxmlformats.org/officeDocument/2006/relationships/slideLayout" Id="rId6"/><Relationship Target="../slideLayouts/slideLayout5.xml" Type="http://schemas.openxmlformats.org/officeDocument/2006/relationships/slideLayout" Id="rId5"/><Relationship Target="../slideLayouts/slideLayout8.xml" Type="http://schemas.openxmlformats.org/officeDocument/2006/relationships/slideLayout" Id="rId8"/><Relationship Target="../slideLayouts/slideLayout7.xml" Type="http://schemas.openxmlformats.org/officeDocument/2006/relationships/slideLayout"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p:nvPr/>
        </p:nvSpPr>
        <p:spPr>
          <a:xfrm>
            <a:off y="5050632" x="-2381"/>
            <a:ext cy="1807367" cx="3574256"/>
          </a:xfrm>
          <a:custGeom>
            <a:pathLst>
              <a:path w="3574257" extrusionOk="0" h="1807368">
                <a:moveTo>
                  <a:pt y="1807368" x="2382"/>
                </a:moveTo>
                <a:lnTo>
                  <a:pt y="0" x="0"/>
                </a:lnTo>
                <a:lnTo>
                  <a:pt y="1" x="2045494"/>
                </a:lnTo>
                <a:lnTo>
                  <a:pt y="1807368" x="3574257"/>
                </a:lnTo>
                <a:lnTo>
                  <a:pt y="1807368" x="2382"/>
                </a:lnTo>
                <a:close/>
              </a:path>
            </a:pathLst>
          </a:custGeom>
          <a:solidFill>
            <a:schemeClr val="accent2"/>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6" name="Shape 6"/>
          <p:cNvSpPr/>
          <p:nvPr/>
        </p:nvSpPr>
        <p:spPr>
          <a:xfrm>
            <a:off y="5051292" x="-2379"/>
            <a:ext cy="1806709" cx="9146380"/>
          </a:xfrm>
          <a:custGeom>
            <a:pathLst>
              <a:path w="3352800" extrusionOk="0" h="527584">
                <a:moveTo>
                  <a:pt y="527584" x="0"/>
                </a:moveTo>
                <a:lnTo>
                  <a:pt y="0" x="748227"/>
                </a:lnTo>
                <a:lnTo>
                  <a:pt y="271" x="3352800"/>
                </a:lnTo>
                <a:lnTo>
                  <a:pt y="527584" x="3352800"/>
                </a:lnTo>
                <a:lnTo>
                  <a:pt y="527584" x="0"/>
                </a:lnTo>
                <a:close/>
              </a:path>
            </a:pathLst>
          </a:custGeom>
          <a:solidFill>
            <a:schemeClr val="accent3">
              <a:alpha val="80000"/>
            </a:schemeClr>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Source Sans Pro"/>
              <a:ea typeface="Source Sans Pro"/>
              <a:cs typeface="Source Sans Pro"/>
              <a:sym typeface="Source Sans Pro"/>
            </a:endParaRPr>
          </a:p>
        </p:txBody>
      </p:sp>
      <p:sp>
        <p:nvSpPr>
          <p:cNvPr id="7" name="Shape 7"/>
          <p:cNvSpPr txBox="1"/>
          <p:nvPr>
            <p:ph type="title"/>
          </p:nvPr>
        </p:nvSpPr>
        <p:spPr>
          <a:xfrm>
            <a:off y="365760" x="822959"/>
            <a:ext cy="548639" cx="7520939"/>
          </a:xfrm>
          <a:prstGeom prst="rect">
            <a:avLst/>
          </a:prstGeom>
          <a:noFill/>
          <a:ln>
            <a:noFill/>
          </a:ln>
        </p:spPr>
        <p:txBody>
          <a:bodyPr bIns="91425" rIns="91425" lIns="91425" tIns="91425" anchor="ctr" anchorCtr="0"/>
          <a:lstStyle>
            <a:lvl1pPr algn="l" rtl="0" marR="0" indent="0" marL="0">
              <a:spcBef>
                <a:spcPts val="0"/>
              </a:spcBef>
              <a:buClr>
                <a:schemeClr val="dk1"/>
              </a:buClr>
              <a:buFont typeface="Souce Sans Pro"/>
              <a:buNone/>
              <a:defRPr/>
            </a:lvl1pPr>
            <a:lvl2pPr algn="l" rtl="0" marR="0" indent="0" marL="0">
              <a:spcBef>
                <a:spcPts val="0"/>
              </a:spcBef>
              <a:defRPr/>
            </a:lvl2pPr>
            <a:lvl3pPr algn="l" rtl="0" marR="0" indent="0" marL="0">
              <a:spcBef>
                <a:spcPts val="0"/>
              </a:spcBef>
              <a:defRPr/>
            </a:lvl3pPr>
            <a:lvl4pPr algn="l" rtl="0" marR="0" indent="0" marL="0">
              <a:spcBef>
                <a:spcPts val="0"/>
              </a:spcBef>
              <a:defRPr/>
            </a:lvl4pPr>
            <a:lvl5pPr algn="l" rtl="0" marR="0" indent="0" marL="0">
              <a:spcBef>
                <a:spcPts val="0"/>
              </a:spcBef>
              <a:defRPr/>
            </a:lvl5pPr>
            <a:lvl6pPr algn="l" rtl="0" marR="0" indent="0" marL="0">
              <a:spcBef>
                <a:spcPts val="0"/>
              </a:spcBef>
              <a:defRPr/>
            </a:lvl6pPr>
            <a:lvl7pPr algn="l" rtl="0" marR="0" indent="0" marL="0">
              <a:spcBef>
                <a:spcPts val="0"/>
              </a:spcBef>
              <a:defRPr/>
            </a:lvl7pPr>
            <a:lvl8pPr algn="l" rtl="0" marR="0" indent="0" marL="0">
              <a:spcBef>
                <a:spcPts val="0"/>
              </a:spcBef>
              <a:defRPr/>
            </a:lvl8pPr>
            <a:lvl9pPr algn="l" rtl="0" marR="0" indent="0" marL="0">
              <a:spcBef>
                <a:spcPts val="0"/>
              </a:spcBef>
              <a:defRPr/>
            </a:lvl9pPr>
          </a:lstStyle>
          <a:p/>
        </p:txBody>
      </p:sp>
      <p:sp>
        <p:nvSpPr>
          <p:cNvPr id="8" name="Shape 8"/>
          <p:cNvSpPr txBox="1"/>
          <p:nvPr>
            <p:ph idx="1" type="body"/>
          </p:nvPr>
        </p:nvSpPr>
        <p:spPr>
          <a:xfrm>
            <a:off y="1100628" x="822959"/>
            <a:ext cy="3579848" cx="7520939"/>
          </a:xfrm>
          <a:prstGeom prst="rect">
            <a:avLst/>
          </a:prstGeom>
          <a:noFill/>
          <a:ln>
            <a:noFill/>
          </a:ln>
        </p:spPr>
        <p:txBody>
          <a:bodyPr bIns="91425" rIns="91425" lIns="91425" tIns="91425" anchor="t" anchorCtr="0"/>
          <a:lstStyle>
            <a:lvl1pPr algn="l" rtl="0" marR="0" indent="-342900" marL="342900">
              <a:spcBef>
                <a:spcPts val="800"/>
              </a:spcBef>
              <a:buClr>
                <a:schemeClr val="dk1"/>
              </a:buClr>
              <a:buFont typeface="Arial"/>
              <a:buNone/>
              <a:defRPr/>
            </a:lvl1pPr>
            <a:lvl2pPr algn="l" rtl="0" marR="0" indent="-72136" marL="173736">
              <a:spcBef>
                <a:spcPts val="300"/>
              </a:spcBef>
              <a:buClr>
                <a:schemeClr val="accent2"/>
              </a:buClr>
              <a:buFont typeface="Noto Symbol"/>
              <a:buChar char="▪"/>
              <a:defRPr/>
            </a:lvl2pPr>
            <a:lvl3pPr algn="l" rtl="0" marR="0" indent="-72136" marL="402336">
              <a:spcBef>
                <a:spcPts val="300"/>
              </a:spcBef>
              <a:buClr>
                <a:schemeClr val="accent2"/>
              </a:buClr>
              <a:buFont typeface="Noto Symbol"/>
              <a:buChar char="▪"/>
              <a:defRPr/>
            </a:lvl3pPr>
            <a:lvl4pPr algn="l" rtl="0" marR="0" indent="-72136" marL="630936">
              <a:spcBef>
                <a:spcPts val="300"/>
              </a:spcBef>
              <a:buClr>
                <a:schemeClr val="accent2"/>
              </a:buClr>
              <a:buFont typeface="Noto Symbol"/>
              <a:buChar char="▪"/>
              <a:defRPr/>
            </a:lvl4pPr>
            <a:lvl5pPr algn="l" rtl="0" marR="0" indent="-72136" marL="859536">
              <a:spcBef>
                <a:spcPts val="300"/>
              </a:spcBef>
              <a:buClr>
                <a:schemeClr val="accent2"/>
              </a:buClr>
              <a:buFont typeface="Noto Symbol"/>
              <a:buChar char="▪"/>
              <a:defRPr/>
            </a:lvl5pPr>
            <a:lvl6pPr algn="l" rtl="0" marR="0" indent="-93980" marL="1097280">
              <a:spcBef>
                <a:spcPts val="300"/>
              </a:spcBef>
              <a:buClr>
                <a:schemeClr val="accent2"/>
              </a:buClr>
              <a:buFont typeface="Noto Symbol"/>
              <a:buChar char="▪"/>
              <a:defRPr/>
            </a:lvl6pPr>
            <a:lvl7pPr algn="l" rtl="0" marR="0" indent="-83311" marL="1353312">
              <a:spcBef>
                <a:spcPts val="300"/>
              </a:spcBef>
              <a:buClr>
                <a:schemeClr val="accent2"/>
              </a:buClr>
              <a:buFont typeface="Noto Symbol"/>
              <a:buChar char="▪"/>
              <a:defRPr/>
            </a:lvl7pPr>
            <a:lvl8pPr algn="l" rtl="0" marR="0" indent="-83311" marL="1581912">
              <a:spcBef>
                <a:spcPts val="300"/>
              </a:spcBef>
              <a:buClr>
                <a:schemeClr val="accent2"/>
              </a:buClr>
              <a:buFont typeface="Noto Symbol"/>
              <a:buChar char="▪"/>
              <a:defRPr/>
            </a:lvl8pPr>
            <a:lvl9pPr algn="l" rtl="0" marR="0" indent="-77723" marL="1792224">
              <a:spcBef>
                <a:spcPts val="300"/>
              </a:spcBef>
              <a:buClr>
                <a:schemeClr val="accent2"/>
              </a:buClr>
              <a:buFont typeface="Noto Symbol"/>
              <a:buChar char="▪"/>
              <a:defRPr/>
            </a:lvl9pPr>
          </a:lstStyle>
          <a:p/>
        </p:txBody>
      </p:sp>
      <p:sp>
        <p:nvSpPr>
          <p:cNvPr id="9" name="Shape 9"/>
          <p:cNvSpPr txBox="1"/>
          <p:nvPr>
            <p:ph idx="10" type="dt"/>
          </p:nvPr>
        </p:nvSpPr>
        <p:spPr>
          <a:xfrm rot="-2459999">
            <a:off y="5870447" x="201168"/>
            <a:ext cy="201167" cx="2176272"/>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0" name="Shape 10"/>
          <p:cNvSpPr txBox="1"/>
          <p:nvPr>
            <p:ph idx="11" type="ftr"/>
          </p:nvPr>
        </p:nvSpPr>
        <p:spPr>
          <a:xfrm>
            <a:off y="6285121" x="3517514"/>
            <a:ext cy="274319" cx="4724400"/>
          </a:xfrm>
          <a:prstGeom prst="rect">
            <a:avLst/>
          </a:prstGeom>
          <a:noFill/>
          <a:ln>
            <a:noFill/>
          </a:ln>
        </p:spPr>
        <p:txBody>
          <a:bodyPr bIns="91425" rIns="91425" lIns="91425" tIns="91425" anchor="ctr" anchorCtr="0"/>
          <a:lstStyle>
            <a:lvl1pPr algn="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1" name="Shape 11"/>
          <p:cNvSpPr/>
          <p:nvPr>
            <p:ph idx="12" type="sldNum"/>
          </p:nvPr>
        </p:nvSpPr>
        <p:spPr>
          <a:xfrm>
            <a:off y="6170821" x="8401038"/>
            <a:ext cy="502920" cx="502920"/>
          </a:xfrm>
          <a:prstGeom prst="ellipse">
            <a:avLst/>
          </a:prstGeom>
          <a:noFill/>
          <a:ln w="19050" cap="flat">
            <a:solidFill>
              <a:srgbClr val="FFFFFF"/>
            </a:solidFill>
            <a:prstDash val="solid"/>
            <a:round/>
            <a:headEnd w="med" len="med" type="none"/>
            <a:tailEnd w="med" len="med" type="none"/>
          </a:ln>
        </p:spPr>
        <p:txBody>
          <a:bodyPr bIns="9125" rIns="9125" lIns="9125" tIns="9125" anchor="ctr" anchorCtr="0">
            <a:noAutofit/>
          </a:bodyPr>
          <a:lstStyle>
            <a:lvl1pPr algn="ctr" rtl="0" marR="0" indent="0" marL="0">
              <a:spcBef>
                <a:spcPts val="0"/>
              </a:spcBef>
              <a:buNone/>
              <a:defRPr strike="noStrike" u="none" b="0" cap="none" baseline="0" sz="1650" i="0">
                <a:solidFill>
                  <a:srgbClr val="FFFFFF"/>
                </a:solidFill>
                <a:latin typeface="Source Sans Pro"/>
                <a:ea typeface="Source Sans Pro"/>
                <a:cs typeface="Source Sans Pro"/>
                <a:sym typeface="Source Sans Pro"/>
              </a:defRPr>
            </a:lvl1pPr>
          </a:lstStyle>
          <a:p>
            <a:pPr lvl="0" indent="0" marL="0">
              <a:spcBef>
                <a:spcPts val="0"/>
              </a:spcBef>
              <a:buSzPct val="25000"/>
              <a:buNone/>
            </a:pPr>
            <a:fld id="{00000000-1234-1234-1234-123412341234}" type="slidenum">
              <a:rPr lang="en-US"/>
              <a:t>‹#›</a:t>
            </a:fld>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 Target="../media/image02.png" Type="http://schemas.openxmlformats.org/officeDocument/2006/relationships/image" Id="rId3"/></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3.xml" Type="http://schemas.openxmlformats.org/officeDocument/2006/relationships/slideLayout" Id="rId1"/><Relationship Target="../media/image00.png" Type="http://schemas.openxmlformats.org/officeDocument/2006/relationships/image" Id="rId3"/></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3.xml" Type="http://schemas.openxmlformats.org/officeDocument/2006/relationships/slideLayout" Id="rId1"/><Relationship Target="../media/image01.pn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9" name="Shape 89"/>
        <p:cNvGrpSpPr/>
        <p:nvPr/>
      </p:nvGrpSpPr>
      <p:grpSpPr>
        <a:xfrm>
          <a:off y="0" x="0"/>
          <a:ext cy="0" cx="0"/>
          <a:chOff y="0" x="0"/>
          <a:chExt cy="0" cx="0"/>
        </a:xfrm>
      </p:grpSpPr>
      <p:sp>
        <p:nvSpPr>
          <p:cNvPr id="90" name="Shape 90"/>
          <p:cNvSpPr txBox="1"/>
          <p:nvPr>
            <p:ph type="ctrTitle"/>
          </p:nvPr>
        </p:nvSpPr>
        <p:spPr>
          <a:xfrm rot="-2460000">
            <a:off y="1730402" x="817111"/>
            <a:ext cy="1204306" cx="5648622"/>
          </a:xfrm>
          <a:prstGeom prst="rect">
            <a:avLst/>
          </a:prstGeom>
          <a:noFill/>
          <a:ln>
            <a:noFill/>
          </a:ln>
        </p:spPr>
        <p:txBody>
          <a:bodyPr bIns="9125" rIns="91425" lIns="91425" tIns="45700" anchor="b" anchorCtr="0">
            <a:noAutofit/>
          </a:bodyPr>
          <a:lstStyle/>
          <a:p>
            <a:pPr algn="l" rtl="0" lvl="0" marR="0" indent="0" marL="0">
              <a:spcBef>
                <a:spcPts val="0"/>
              </a:spcBef>
              <a:buClr>
                <a:schemeClr val="dk1"/>
              </a:buClr>
              <a:buSzPct val="25000"/>
              <a:buFont typeface="Souce Sans Pro"/>
              <a:buNone/>
            </a:pPr>
            <a:r>
              <a:rPr strike="noStrike" u="none" b="0" cap="none" baseline="0" sz="3200" lang="en-US" i="0">
                <a:solidFill>
                  <a:schemeClr val="dk1"/>
                </a:solidFill>
                <a:latin typeface="Souce Sans Pro"/>
                <a:ea typeface="Souce Sans Pro"/>
                <a:cs typeface="Souce Sans Pro"/>
                <a:sym typeface="Souce Sans Pro"/>
              </a:rPr>
              <a:t>COMMUNITY SERVICE </a:t>
            </a:r>
            <a:br>
              <a:rPr strike="noStrike" u="none" b="0" cap="none" baseline="0" sz="3200" lang="en-US" i="0">
                <a:solidFill>
                  <a:schemeClr val="dk1"/>
                </a:solidFill>
                <a:latin typeface="Souce Sans Pro"/>
                <a:ea typeface="Souce Sans Pro"/>
                <a:cs typeface="Souce Sans Pro"/>
                <a:sym typeface="Souce Sans Pro"/>
              </a:rPr>
            </a:br>
            <a:r>
              <a:rPr strike="noStrike" u="none" b="0" cap="none" baseline="0" sz="3200" lang="en-US" i="0">
                <a:solidFill>
                  <a:schemeClr val="dk1"/>
                </a:solidFill>
                <a:latin typeface="Souce Sans Pro"/>
                <a:ea typeface="Souce Sans Pro"/>
                <a:cs typeface="Souce Sans Pro"/>
                <a:sym typeface="Souce Sans Pro"/>
              </a:rPr>
              <a:t>INTER-CLUB COUNCIL</a:t>
            </a:r>
          </a:p>
        </p:txBody>
      </p:sp>
      <p:sp>
        <p:nvSpPr>
          <p:cNvPr id="91" name="Shape 91"/>
          <p:cNvSpPr txBox="1"/>
          <p:nvPr>
            <p:ph idx="1" type="subTitle"/>
          </p:nvPr>
        </p:nvSpPr>
        <p:spPr>
          <a:xfrm rot="-2460000">
            <a:off y="2470924" x="1212276"/>
            <a:ext cy="329259" cx="6511131"/>
          </a:xfrm>
          <a:prstGeom prst="rect">
            <a:avLst/>
          </a:prstGeom>
          <a:noFill/>
          <a:ln>
            <a:noFill/>
          </a:ln>
        </p:spPr>
        <p:txBody>
          <a:bodyPr bIns="45700" rIns="91425" lIns="91425" tIns="9125" anchor="t" anchorCtr="0">
            <a:noAutofit/>
          </a:bodyPr>
          <a:lstStyle/>
          <a:p>
            <a:pPr algn="l" rtl="0" lvl="0" marR="0" indent="0" marL="0">
              <a:spcBef>
                <a:spcPts val="0"/>
              </a:spcBef>
              <a:buClr>
                <a:schemeClr val="dk1"/>
              </a:buClr>
              <a:buSzPct val="25000"/>
              <a:buFont typeface="Arial"/>
              <a:buNone/>
            </a:pPr>
            <a:r>
              <a:rPr strike="noStrike" u="none" b="0" cap="none" baseline="0" sz="1400" lang="en-US" i="0">
                <a:solidFill>
                  <a:schemeClr val="dk1"/>
                </a:solidFill>
                <a:latin typeface="Source Sans Pro"/>
                <a:ea typeface="Source Sans Pro"/>
                <a:cs typeface="Source Sans Pro"/>
                <a:sym typeface="Source Sans Pro"/>
              </a:rPr>
              <a:t>SPRING RETREAT 2015</a:t>
            </a:r>
          </a:p>
        </p:txBody>
      </p:sp>
      <p:pic>
        <p:nvPicPr>
          <p:cNvPr id="92" name="Shape 92"/>
          <p:cNvPicPr preferRelativeResize="0"/>
          <p:nvPr/>
        </p:nvPicPr>
        <p:blipFill rotWithShape="1">
          <a:blip r:embed="rId3">
            <a:alphaModFix/>
          </a:blip>
          <a:srcRect t="0" b="0" r="0" l="0"/>
          <a:stretch/>
        </p:blipFill>
        <p:spPr>
          <a:xfrm>
            <a:off y="1828800" x="4114800"/>
            <a:ext cy="5029199" cx="5029199"/>
          </a:xfrm>
          <a:prstGeom prst="rect">
            <a:avLst/>
          </a:prstGeom>
          <a:noFill/>
          <a:ln>
            <a:noFill/>
          </a:ln>
        </p:spPr>
      </p:pic>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y="0" x="0"/>
          <a:ext cy="0" cx="0"/>
          <a:chOff y="0" x="0"/>
          <a:chExt cy="0" cx="0"/>
        </a:xfrm>
      </p:grpSpPr>
      <p:sp>
        <p:nvSpPr>
          <p:cNvPr id="144" name="Shape 144"/>
          <p:cNvSpPr txBox="1"/>
          <p:nvPr>
            <p:ph type="title"/>
          </p:nvPr>
        </p:nvSpPr>
        <p:spPr>
          <a:xfrm>
            <a:off y="365760" x="822959"/>
            <a:ext cy="548699" cx="752099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z="2800" lang="en-US">
                <a:solidFill>
                  <a:schemeClr val="dk1"/>
                </a:solidFill>
                <a:latin typeface="Souce Sans Pro"/>
                <a:ea typeface="Souce Sans Pro"/>
                <a:cs typeface="Souce Sans Pro"/>
                <a:sym typeface="Souce Sans Pro"/>
              </a:rPr>
              <a:t>HOW DO I START?</a:t>
            </a:r>
          </a:p>
        </p:txBody>
      </p:sp>
      <p:sp>
        <p:nvSpPr>
          <p:cNvPr id="145" name="Shape 145"/>
          <p:cNvSpPr txBox="1"/>
          <p:nvPr>
            <p:ph idx="1" type="body"/>
          </p:nvPr>
        </p:nvSpPr>
        <p:spPr>
          <a:xfrm>
            <a:off y="1100628" x="822959"/>
            <a:ext cy="3579900" cx="7520999"/>
          </a:xfrm>
          <a:prstGeom prst="rect">
            <a:avLst/>
          </a:prstGeom>
          <a:noFill/>
          <a:ln>
            <a:noFill/>
          </a:ln>
        </p:spPr>
        <p:txBody>
          <a:bodyPr bIns="45700" rIns="91425" lIns="91425" tIns="45700" anchor="t" anchorCtr="0">
            <a:noAutofit/>
          </a:bodyPr>
          <a:lstStyle/>
          <a:p>
            <a:pPr algn="l" rtl="0" lvl="0" marR="0" indent="-419100" marL="457200">
              <a:spcBef>
                <a:spcPts val="0"/>
              </a:spcBef>
              <a:buClr>
                <a:schemeClr val="dk1"/>
              </a:buClr>
              <a:buSzPct val="100000"/>
              <a:buFont typeface="Source Sans Pro"/>
              <a:buAutoNum type="arabicPeriod"/>
            </a:pPr>
            <a:r>
              <a:rPr sz="3000" lang="en-US">
                <a:solidFill>
                  <a:schemeClr val="dk1"/>
                </a:solidFill>
                <a:latin typeface="Source Sans Pro"/>
                <a:ea typeface="Source Sans Pro"/>
                <a:cs typeface="Source Sans Pro"/>
                <a:sym typeface="Source Sans Pro"/>
              </a:rPr>
              <a:t>E-mail Whitney about your request to confirm it goes with ASI policies and  to have the correct paperwork</a:t>
            </a:r>
          </a:p>
          <a:p>
            <a:pPr algn="l" rtl="0" lvl="0" marR="0" indent="-419100" marL="457200">
              <a:spcBef>
                <a:spcPts val="0"/>
              </a:spcBef>
              <a:buClr>
                <a:schemeClr val="dk1"/>
              </a:buClr>
              <a:buSzPct val="100000"/>
              <a:buFont typeface="Source Sans Pro"/>
              <a:buAutoNum type="arabicPeriod"/>
            </a:pPr>
            <a:r>
              <a:rPr sz="3000" lang="en-US">
                <a:solidFill>
                  <a:schemeClr val="dk1"/>
                </a:solidFill>
                <a:latin typeface="Source Sans Pro"/>
                <a:ea typeface="Source Sans Pro"/>
                <a:cs typeface="Source Sans Pro"/>
                <a:sym typeface="Source Sans Pro"/>
              </a:rPr>
              <a:t>E-mail Vanessa to be on the agenda</a:t>
            </a:r>
          </a:p>
          <a:p>
            <a:pPr algn="l" rtl="0" lvl="0" marR="0" indent="-419100" marL="457200">
              <a:spcBef>
                <a:spcPts val="0"/>
              </a:spcBef>
              <a:buClr>
                <a:schemeClr val="dk1"/>
              </a:buClr>
              <a:buSzPct val="100000"/>
              <a:buFont typeface="Source Sans Pro"/>
              <a:buAutoNum type="arabicPeriod"/>
            </a:pPr>
            <a:r>
              <a:rPr sz="3000" lang="en-US">
                <a:solidFill>
                  <a:schemeClr val="dk1"/>
                </a:solidFill>
                <a:latin typeface="Source Sans Pro"/>
                <a:ea typeface="Source Sans Pro"/>
                <a:cs typeface="Source Sans Pro"/>
                <a:sym typeface="Source Sans Pro"/>
              </a:rPr>
              <a:t>Propose at our meeting (Bring supplement to propose with)</a:t>
            </a:r>
          </a:p>
          <a:p>
            <a:pPr algn="l" rtl="0" lvl="0" marR="0" indent="-419100" marL="457200">
              <a:spcBef>
                <a:spcPts val="0"/>
              </a:spcBef>
              <a:buClr>
                <a:schemeClr val="dk1"/>
              </a:buClr>
              <a:buSzPct val="100000"/>
              <a:buFont typeface="Source Sans Pro"/>
              <a:buAutoNum type="arabicPeriod"/>
            </a:pPr>
            <a:r>
              <a:rPr sz="3000" lang="en-US">
                <a:solidFill>
                  <a:schemeClr val="dk1"/>
                </a:solidFill>
                <a:latin typeface="Source Sans Pro"/>
                <a:ea typeface="Source Sans Pro"/>
                <a:cs typeface="Source Sans Pro"/>
                <a:sym typeface="Source Sans Pro"/>
              </a:rPr>
              <a:t>E-mail Whitney to follow up with receiving funds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9" name="Shape 149"/>
        <p:cNvGrpSpPr/>
        <p:nvPr/>
      </p:nvGrpSpPr>
      <p:grpSpPr>
        <a:xfrm>
          <a:off y="0" x="0"/>
          <a:ext cy="0" cx="0"/>
          <a:chOff y="0" x="0"/>
          <a:chExt cy="0" cx="0"/>
        </a:xfrm>
      </p:grpSpPr>
      <p:sp>
        <p:nvSpPr>
          <p:cNvPr id="150" name="Shape 150"/>
          <p:cNvSpPr txBox="1"/>
          <p:nvPr>
            <p:ph type="title"/>
          </p:nvPr>
        </p:nvSpPr>
        <p:spPr>
          <a:xfrm>
            <a:off y="365760" x="822959"/>
            <a:ext cy="548699" cx="752099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z="2800" lang="en-US">
                <a:solidFill>
                  <a:schemeClr val="dk1"/>
                </a:solidFill>
                <a:latin typeface="Souce Sans Pro"/>
                <a:ea typeface="Souce Sans Pro"/>
                <a:cs typeface="Souce Sans Pro"/>
                <a:sym typeface="Souce Sans Pro"/>
              </a:rPr>
              <a:t>EXAMPLE - Reimbursement for Supplies</a:t>
            </a:r>
          </a:p>
        </p:txBody>
      </p:sp>
      <p:sp>
        <p:nvSpPr>
          <p:cNvPr id="151" name="Shape 151"/>
          <p:cNvSpPr txBox="1"/>
          <p:nvPr>
            <p:ph idx="1" type="body"/>
          </p:nvPr>
        </p:nvSpPr>
        <p:spPr>
          <a:xfrm>
            <a:off y="1100628" x="822959"/>
            <a:ext cy="3579900" cx="7520999"/>
          </a:xfrm>
          <a:prstGeom prst="rect">
            <a:avLst/>
          </a:prstGeom>
          <a:noFill/>
          <a:ln>
            <a:noFill/>
          </a:ln>
        </p:spPr>
        <p:txBody>
          <a:bodyPr bIns="45700" rIns="91425" lIns="91425" tIns="45700" anchor="t" anchorCtr="0">
            <a:noAutofit/>
          </a:bodyPr>
          <a:lstStyle/>
          <a:p>
            <a:pPr algn="l" rtl="0" lvl="0" marR="0" indent="0" marL="0">
              <a:spcBef>
                <a:spcPts val="0"/>
              </a:spcBef>
              <a:buClr>
                <a:schemeClr val="dk1"/>
              </a:buClr>
              <a:buSzPct val="25000"/>
              <a:buFont typeface="Arial"/>
              <a:buNone/>
            </a:pPr>
            <a:r>
              <a:rPr sz="2500" lang="en-US">
                <a:solidFill>
                  <a:schemeClr val="dk1"/>
                </a:solidFill>
                <a:latin typeface="Source Sans Pro"/>
                <a:ea typeface="Source Sans Pro"/>
                <a:cs typeface="Source Sans Pro"/>
                <a:sym typeface="Source Sans Pro"/>
              </a:rPr>
              <a:t>I want to propose a $200 reimbursement for supplies for our event: making blankets for Project Linus</a:t>
            </a:r>
          </a:p>
          <a:p>
            <a:pPr algn="l" rtl="0" lvl="0" marR="0" indent="0" marL="0">
              <a:spcBef>
                <a:spcPts val="0"/>
              </a:spcBef>
              <a:buClr>
                <a:schemeClr val="dk1"/>
              </a:buClr>
              <a:buSzPct val="25000"/>
              <a:buFont typeface="Arial"/>
              <a:buNone/>
            </a:pPr>
            <a:r>
              <a:rPr sz="2500" lang="en-US">
                <a:solidFill>
                  <a:schemeClr val="dk1"/>
                </a:solidFill>
                <a:latin typeface="Source Sans Pro"/>
                <a:ea typeface="Source Sans Pro"/>
                <a:cs typeface="Source Sans Pro"/>
                <a:sym typeface="Source Sans Pro"/>
              </a:rPr>
              <a:t>***Can be before or after event (within 3 meetings)</a:t>
            </a:r>
          </a:p>
          <a:p>
            <a:pPr algn="l" rtl="0" lvl="0" marR="0" indent="-387350" marL="457200">
              <a:spcBef>
                <a:spcPts val="0"/>
              </a:spcBef>
              <a:buClr>
                <a:schemeClr val="dk1"/>
              </a:buClr>
              <a:buSzPct val="100000"/>
              <a:buFont typeface="Source Sans Pro"/>
              <a:buAutoNum type="arabicPeriod"/>
            </a:pPr>
            <a:r>
              <a:rPr sz="2500" lang="en-US">
                <a:solidFill>
                  <a:schemeClr val="dk1"/>
                </a:solidFill>
                <a:latin typeface="Source Sans Pro"/>
                <a:ea typeface="Source Sans Pro"/>
                <a:cs typeface="Source Sans Pro"/>
                <a:sym typeface="Source Sans Pro"/>
              </a:rPr>
              <a:t>E-mail Whitney for advice</a:t>
            </a:r>
          </a:p>
          <a:p>
            <a:pPr algn="l" rtl="0" lvl="0" marR="0" indent="-387350" marL="457200">
              <a:spcBef>
                <a:spcPts val="0"/>
              </a:spcBef>
              <a:buClr>
                <a:schemeClr val="dk1"/>
              </a:buClr>
              <a:buSzPct val="100000"/>
              <a:buFont typeface="Source Sans Pro"/>
              <a:buAutoNum type="arabicPeriod"/>
            </a:pPr>
            <a:r>
              <a:rPr sz="2500" lang="en-US">
                <a:solidFill>
                  <a:schemeClr val="dk1"/>
                </a:solidFill>
                <a:latin typeface="Source Sans Pro"/>
                <a:ea typeface="Source Sans Pro"/>
                <a:cs typeface="Source Sans Pro"/>
                <a:sym typeface="Source Sans Pro"/>
              </a:rPr>
              <a:t>Paperwork to do BEFORE: Funding Questionnaire and Check Request</a:t>
            </a:r>
          </a:p>
          <a:p>
            <a:pPr algn="l" rtl="0" lvl="0" marR="0" indent="-387350" marL="457200">
              <a:spcBef>
                <a:spcPts val="0"/>
              </a:spcBef>
              <a:buClr>
                <a:schemeClr val="dk1"/>
              </a:buClr>
              <a:buSzPct val="100000"/>
              <a:buFont typeface="Source Sans Pro"/>
              <a:buAutoNum type="arabicPeriod"/>
            </a:pPr>
            <a:r>
              <a:rPr sz="2500" lang="en-US">
                <a:solidFill>
                  <a:schemeClr val="dk1"/>
                </a:solidFill>
                <a:latin typeface="Source Sans Pro"/>
                <a:ea typeface="Source Sans Pro"/>
                <a:cs typeface="Source Sans Pro"/>
                <a:sym typeface="Source Sans Pro"/>
              </a:rPr>
              <a:t>E-mail Vanessa to be on next meeting’s agenda</a:t>
            </a:r>
          </a:p>
          <a:p>
            <a:pPr algn="l" rtl="0" lvl="0" marR="0" indent="-387350" marL="457200">
              <a:spcBef>
                <a:spcPts val="0"/>
              </a:spcBef>
              <a:buClr>
                <a:schemeClr val="dk1"/>
              </a:buClr>
              <a:buSzPct val="100000"/>
              <a:buFont typeface="Source Sans Pro"/>
              <a:buAutoNum type="arabicPeriod"/>
            </a:pPr>
            <a:r>
              <a:rPr sz="2500" lang="en-US">
                <a:solidFill>
                  <a:schemeClr val="dk1"/>
                </a:solidFill>
                <a:latin typeface="Source Sans Pro"/>
                <a:ea typeface="Source Sans Pro"/>
                <a:cs typeface="Source Sans Pro"/>
                <a:sym typeface="Source Sans Pro"/>
              </a:rPr>
              <a:t>Make Proposal at ICC Meeting (Bring supplement)</a:t>
            </a:r>
          </a:p>
          <a:p>
            <a:pPr algn="l" rtl="0" lvl="0" marR="0" indent="-387350" marL="457200">
              <a:spcBef>
                <a:spcPts val="0"/>
              </a:spcBef>
              <a:buClr>
                <a:schemeClr val="dk1"/>
              </a:buClr>
              <a:buSzPct val="100000"/>
              <a:buFont typeface="Source Sans Pro"/>
              <a:buAutoNum type="arabicPeriod"/>
            </a:pPr>
            <a:r>
              <a:rPr sz="2500" lang="en-US">
                <a:solidFill>
                  <a:schemeClr val="dk1"/>
                </a:solidFill>
                <a:latin typeface="Source Sans Pro"/>
                <a:ea typeface="Source Sans Pro"/>
                <a:cs typeface="Source Sans Pro"/>
                <a:sym typeface="Source Sans Pro"/>
              </a:rPr>
              <a:t>Paperwork to do AFTER: Bring me the ORIGINAL copy of your receipt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y="0" x="0"/>
          <a:ext cy="0" cx="0"/>
          <a:chOff y="0" x="0"/>
          <a:chExt cy="0" cx="0"/>
        </a:xfrm>
      </p:grpSpPr>
      <p:sp>
        <p:nvSpPr>
          <p:cNvPr id="156" name="Shape 156"/>
          <p:cNvSpPr txBox="1"/>
          <p:nvPr>
            <p:ph type="title"/>
          </p:nvPr>
        </p:nvSpPr>
        <p:spPr>
          <a:xfrm>
            <a:off y="365760" x="822959"/>
            <a:ext cy="548699" cx="752099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z="2800" lang="en-US">
                <a:solidFill>
                  <a:schemeClr val="dk1"/>
                </a:solidFill>
                <a:latin typeface="Souce Sans Pro"/>
                <a:ea typeface="Souce Sans Pro"/>
                <a:cs typeface="Souce Sans Pro"/>
                <a:sym typeface="Souce Sans Pro"/>
              </a:rPr>
              <a:t>EXAMPLE - Reimbursement for Mileage</a:t>
            </a:r>
          </a:p>
        </p:txBody>
      </p:sp>
      <p:sp>
        <p:nvSpPr>
          <p:cNvPr id="157" name="Shape 157"/>
          <p:cNvSpPr txBox="1"/>
          <p:nvPr>
            <p:ph idx="1" type="body"/>
          </p:nvPr>
        </p:nvSpPr>
        <p:spPr>
          <a:xfrm>
            <a:off y="1100628" x="822959"/>
            <a:ext cy="3579900" cx="7520999"/>
          </a:xfrm>
          <a:prstGeom prst="rect">
            <a:avLst/>
          </a:prstGeom>
          <a:noFill/>
          <a:ln>
            <a:noFill/>
          </a:ln>
        </p:spPr>
        <p:txBody>
          <a:bodyPr bIns="45700" rIns="91425" lIns="91425" tIns="45700" anchor="t" anchorCtr="0">
            <a:noAutofit/>
          </a:bodyPr>
          <a:lstStyle/>
          <a:p>
            <a:pPr algn="l" rtl="0" lvl="0" marR="0" indent="0" marL="0">
              <a:spcBef>
                <a:spcPts val="0"/>
              </a:spcBef>
              <a:buClr>
                <a:schemeClr val="dk1"/>
              </a:buClr>
              <a:buSzPct val="25000"/>
              <a:buFont typeface="Arial"/>
              <a:buNone/>
            </a:pPr>
            <a:r>
              <a:rPr sz="2500" lang="en-US">
                <a:solidFill>
                  <a:schemeClr val="dk1"/>
                </a:solidFill>
                <a:latin typeface="Source Sans Pro"/>
                <a:ea typeface="Source Sans Pro"/>
                <a:cs typeface="Source Sans Pro"/>
                <a:sym typeface="Source Sans Pro"/>
              </a:rPr>
              <a:t>I want to propose a $500 reimbursement for gas/mileage for drivers to a homeless shelter</a:t>
            </a:r>
          </a:p>
          <a:p>
            <a:pPr algn="l" rtl="0" lvl="0" marR="0" indent="0" marL="0">
              <a:spcBef>
                <a:spcPts val="0"/>
              </a:spcBef>
              <a:buClr>
                <a:schemeClr val="dk1"/>
              </a:buClr>
              <a:buSzPct val="25000"/>
              <a:buFont typeface="Arial"/>
              <a:buNone/>
            </a:pPr>
            <a:r>
              <a:rPr sz="2500" lang="en-US">
                <a:solidFill>
                  <a:schemeClr val="dk1"/>
                </a:solidFill>
                <a:latin typeface="Source Sans Pro"/>
                <a:ea typeface="Source Sans Pro"/>
                <a:cs typeface="Source Sans Pro"/>
                <a:sym typeface="Source Sans Pro"/>
              </a:rPr>
              <a:t>***MUST BE A MONTH IN ADVANCE</a:t>
            </a:r>
          </a:p>
          <a:p>
            <a:pPr algn="l" rtl="0" lvl="0" marR="0" indent="-387350" marL="457200">
              <a:spcBef>
                <a:spcPts val="0"/>
              </a:spcBef>
              <a:buClr>
                <a:schemeClr val="dk1"/>
              </a:buClr>
              <a:buSzPct val="100000"/>
              <a:buFont typeface="Source Sans Pro"/>
              <a:buAutoNum type="arabicPeriod"/>
            </a:pPr>
            <a:r>
              <a:rPr sz="2500" lang="en-US">
                <a:solidFill>
                  <a:schemeClr val="dk1"/>
                </a:solidFill>
                <a:latin typeface="Source Sans Pro"/>
                <a:ea typeface="Source Sans Pro"/>
                <a:cs typeface="Source Sans Pro"/>
                <a:sym typeface="Source Sans Pro"/>
              </a:rPr>
              <a:t>E-mail Whitney for advice</a:t>
            </a:r>
          </a:p>
          <a:p>
            <a:pPr algn="l" rtl="0" lvl="0" marR="0" indent="-387350" marL="457200">
              <a:spcBef>
                <a:spcPts val="0"/>
              </a:spcBef>
              <a:buClr>
                <a:schemeClr val="dk1"/>
              </a:buClr>
              <a:buSzPct val="100000"/>
              <a:buFont typeface="Source Sans Pro"/>
              <a:buAutoNum type="arabicPeriod"/>
            </a:pPr>
            <a:r>
              <a:rPr sz="2500" lang="en-US">
                <a:solidFill>
                  <a:schemeClr val="dk1"/>
                </a:solidFill>
                <a:latin typeface="Source Sans Pro"/>
                <a:ea typeface="Source Sans Pro"/>
                <a:cs typeface="Source Sans Pro"/>
                <a:sym typeface="Source Sans Pro"/>
              </a:rPr>
              <a:t>Paperwork to do BEFORE: Funding Questionnaire and Check Request</a:t>
            </a:r>
          </a:p>
          <a:p>
            <a:pPr algn="l" rtl="0" lvl="0" marR="0" indent="-387350" marL="457200">
              <a:spcBef>
                <a:spcPts val="0"/>
              </a:spcBef>
              <a:buClr>
                <a:schemeClr val="dk1"/>
              </a:buClr>
              <a:buSzPct val="100000"/>
              <a:buFont typeface="Source Sans Pro"/>
              <a:buAutoNum type="arabicPeriod"/>
            </a:pPr>
            <a:r>
              <a:rPr sz="2500" lang="en-US">
                <a:solidFill>
                  <a:schemeClr val="dk1"/>
                </a:solidFill>
                <a:latin typeface="Source Sans Pro"/>
                <a:ea typeface="Source Sans Pro"/>
                <a:cs typeface="Source Sans Pro"/>
                <a:sym typeface="Source Sans Pro"/>
              </a:rPr>
              <a:t>E-mail Vanessa to be on next meeting’s agenda</a:t>
            </a:r>
          </a:p>
          <a:p>
            <a:pPr algn="l" rtl="0" lvl="0" marR="0" indent="-387350" marL="457200">
              <a:spcBef>
                <a:spcPts val="0"/>
              </a:spcBef>
              <a:buClr>
                <a:schemeClr val="dk1"/>
              </a:buClr>
              <a:buSzPct val="100000"/>
              <a:buFont typeface="Source Sans Pro"/>
              <a:buAutoNum type="arabicPeriod"/>
            </a:pPr>
            <a:r>
              <a:rPr sz="2500" lang="en-US">
                <a:solidFill>
                  <a:schemeClr val="dk1"/>
                </a:solidFill>
                <a:latin typeface="Source Sans Pro"/>
                <a:ea typeface="Source Sans Pro"/>
                <a:cs typeface="Source Sans Pro"/>
                <a:sym typeface="Source Sans Pro"/>
              </a:rPr>
              <a:t>Make Proposal at ICC Meeting (Bring supplement)</a:t>
            </a:r>
          </a:p>
          <a:p>
            <a:pPr algn="l" rtl="0" lvl="0" marR="0" marL="0">
              <a:spcBef>
                <a:spcPts val="0"/>
              </a:spcBef>
              <a:buNone/>
            </a:pPr>
            <a:r>
              <a:t/>
            </a:r>
            <a:endParaRPr sz="2500">
              <a:solidFill>
                <a:schemeClr val="dk1"/>
              </a:solidFill>
              <a:latin typeface="Source Sans Pro"/>
              <a:ea typeface="Source Sans Pro"/>
              <a:cs typeface="Source Sans Pro"/>
              <a:sym typeface="Source Sans Pro"/>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y="0" x="0"/>
          <a:ext cy="0" cx="0"/>
          <a:chOff y="0" x="0"/>
          <a:chExt cy="0" cx="0"/>
        </a:xfrm>
      </p:grpSpPr>
      <p:sp>
        <p:nvSpPr>
          <p:cNvPr id="162" name="Shape 162"/>
          <p:cNvSpPr txBox="1"/>
          <p:nvPr>
            <p:ph type="title"/>
          </p:nvPr>
        </p:nvSpPr>
        <p:spPr>
          <a:xfrm>
            <a:off y="365750" x="822949"/>
            <a:ext cy="548699" cx="796019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z="2800" lang="en-US">
                <a:solidFill>
                  <a:schemeClr val="dk1"/>
                </a:solidFill>
                <a:latin typeface="Souce Sans Pro"/>
                <a:ea typeface="Souce Sans Pro"/>
                <a:cs typeface="Souce Sans Pro"/>
                <a:sym typeface="Souce Sans Pro"/>
              </a:rPr>
              <a:t>EXAMPLE - Reimbursement for Mileage (con’t)</a:t>
            </a:r>
          </a:p>
        </p:txBody>
      </p:sp>
      <p:sp>
        <p:nvSpPr>
          <p:cNvPr id="163" name="Shape 163"/>
          <p:cNvSpPr txBox="1"/>
          <p:nvPr>
            <p:ph idx="1" type="body"/>
          </p:nvPr>
        </p:nvSpPr>
        <p:spPr>
          <a:xfrm>
            <a:off y="1100628" x="822959"/>
            <a:ext cy="3579900" cx="7520999"/>
          </a:xfrm>
          <a:prstGeom prst="rect">
            <a:avLst/>
          </a:prstGeom>
          <a:noFill/>
          <a:ln>
            <a:noFill/>
          </a:ln>
        </p:spPr>
        <p:txBody>
          <a:bodyPr bIns="45700" rIns="91425" lIns="91425" tIns="45700" anchor="t" anchorCtr="0">
            <a:noAutofit/>
          </a:bodyPr>
          <a:lstStyle/>
          <a:p>
            <a:pPr algn="l" rtl="0" marR="0" marL="0">
              <a:spcBef>
                <a:spcPts val="0"/>
              </a:spcBef>
              <a:buNone/>
            </a:pPr>
            <a:r>
              <a:rPr sz="2500" lang="en-US">
                <a:solidFill>
                  <a:schemeClr val="dk1"/>
                </a:solidFill>
                <a:latin typeface="Source Sans Pro"/>
                <a:ea typeface="Source Sans Pro"/>
                <a:cs typeface="Source Sans Pro"/>
                <a:sym typeface="Source Sans Pro"/>
              </a:rPr>
              <a:t>Papers to bring BEFORE Event (Due to Whitney 2 weeks before Departure)</a:t>
            </a:r>
          </a:p>
          <a:p>
            <a:pPr algn="l" rtl="0" marR="0" marL="0">
              <a:spcBef>
                <a:spcPts val="0"/>
              </a:spcBef>
              <a:buNone/>
            </a:pPr>
            <a:r>
              <a:rPr sz="2500" lang="en-US">
                <a:solidFill>
                  <a:schemeClr val="dk1"/>
                </a:solidFill>
                <a:latin typeface="Source Sans Pro"/>
                <a:ea typeface="Source Sans Pro"/>
                <a:cs typeface="Source Sans Pro"/>
                <a:sym typeface="Source Sans Pro"/>
              </a:rPr>
              <a:t>From EACH Driver: </a:t>
            </a:r>
          </a:p>
          <a:p>
            <a:pPr algn="l" rtl="0" marR="0" marL="0">
              <a:spcBef>
                <a:spcPts val="0"/>
              </a:spcBef>
              <a:buNone/>
            </a:pPr>
            <a:r>
              <a:rPr sz="2500" lang="en-US">
                <a:solidFill>
                  <a:schemeClr val="dk1"/>
                </a:solidFill>
                <a:latin typeface="Source Sans Pro"/>
                <a:ea typeface="Source Sans Pro"/>
                <a:cs typeface="Source Sans Pro"/>
                <a:sym typeface="Source Sans Pro"/>
              </a:rPr>
              <a:t>-Copy of Valid Driver’s License and Insurance</a:t>
            </a:r>
          </a:p>
          <a:p>
            <a:pPr algn="l" rtl="0" marR="0" marL="0">
              <a:spcBef>
                <a:spcPts val="0"/>
              </a:spcBef>
              <a:buNone/>
            </a:pPr>
            <a:r>
              <a:rPr sz="2500" lang="en-US">
                <a:solidFill>
                  <a:schemeClr val="dk1"/>
                </a:solidFill>
                <a:latin typeface="Source Sans Pro"/>
                <a:ea typeface="Source Sans Pro"/>
                <a:cs typeface="Source Sans Pro"/>
                <a:sym typeface="Source Sans Pro"/>
              </a:rPr>
              <a:t>-Map with Highlighted Route</a:t>
            </a:r>
          </a:p>
          <a:p>
            <a:pPr algn="l" rtl="0" marR="0" marL="0">
              <a:spcBef>
                <a:spcPts val="0"/>
              </a:spcBef>
              <a:buNone/>
            </a:pPr>
            <a:r>
              <a:rPr sz="2500" lang="en-US">
                <a:solidFill>
                  <a:schemeClr val="dk1"/>
                </a:solidFill>
                <a:latin typeface="Source Sans Pro"/>
                <a:ea typeface="Source Sans Pro"/>
                <a:cs typeface="Source Sans Pro"/>
                <a:sym typeface="Source Sans Pro"/>
              </a:rPr>
              <a:t>-Copy of Completed ASI Driving Course Certificate</a:t>
            </a:r>
          </a:p>
          <a:p>
            <a:pPr algn="l" rtl="0" marR="0" marL="0">
              <a:spcBef>
                <a:spcPts val="0"/>
              </a:spcBef>
              <a:buNone/>
            </a:pPr>
            <a:r>
              <a:rPr sz="2500" lang="en-US">
                <a:solidFill>
                  <a:schemeClr val="dk1"/>
                </a:solidFill>
                <a:latin typeface="Source Sans Pro"/>
                <a:ea typeface="Source Sans Pro"/>
                <a:cs typeface="Source Sans Pro"/>
                <a:sym typeface="Source Sans Pro"/>
              </a:rPr>
              <a:t>-Authorization to Drive a Privately Own Vehicle</a:t>
            </a:r>
          </a:p>
          <a:p>
            <a:pPr algn="l" rtl="0" marR="0" marL="0">
              <a:spcBef>
                <a:spcPts val="0"/>
              </a:spcBef>
              <a:buNone/>
            </a:pPr>
            <a:r>
              <a:rPr sz="2500" lang="en-US">
                <a:solidFill>
                  <a:schemeClr val="dk1"/>
                </a:solidFill>
                <a:latin typeface="Source Sans Pro"/>
                <a:ea typeface="Source Sans Pro"/>
                <a:cs typeface="Source Sans Pro"/>
                <a:sym typeface="Source Sans Pro"/>
              </a:rPr>
              <a:t>-Check Request form</a:t>
            </a:r>
          </a:p>
          <a:p>
            <a:pPr algn="l" rtl="0" marR="0" marL="0">
              <a:spcBef>
                <a:spcPts val="0"/>
              </a:spcBef>
              <a:buNone/>
            </a:pPr>
            <a:r>
              <a:rPr sz="2500" lang="en-US">
                <a:solidFill>
                  <a:schemeClr val="dk1"/>
                </a:solidFill>
                <a:latin typeface="Source Sans Pro"/>
                <a:ea typeface="Source Sans Pro"/>
                <a:cs typeface="Source Sans Pro"/>
                <a:sym typeface="Source Sans Pro"/>
              </a:rPr>
              <a:t>From ALL Event Participants: </a:t>
            </a:r>
          </a:p>
          <a:p>
            <a:pPr algn="l" rtl="0" lvl="0" marR="0" marL="0">
              <a:spcBef>
                <a:spcPts val="0"/>
              </a:spcBef>
              <a:buNone/>
            </a:pPr>
            <a:r>
              <a:rPr sz="2500" lang="en-US">
                <a:solidFill>
                  <a:schemeClr val="dk1"/>
                </a:solidFill>
                <a:latin typeface="Source Sans Pro"/>
                <a:ea typeface="Source Sans Pro"/>
                <a:cs typeface="Source Sans Pro"/>
                <a:sym typeface="Source Sans Pro"/>
              </a:rPr>
              <a:t>-Delegate Contract (Given to Alisia, our advisor)</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y="0" x="0"/>
          <a:ext cy="0" cx="0"/>
          <a:chOff y="0" x="0"/>
          <a:chExt cy="0" cx="0"/>
        </a:xfrm>
      </p:grpSpPr>
      <p:sp>
        <p:nvSpPr>
          <p:cNvPr id="168" name="Shape 168"/>
          <p:cNvSpPr txBox="1"/>
          <p:nvPr>
            <p:ph type="title"/>
          </p:nvPr>
        </p:nvSpPr>
        <p:spPr>
          <a:xfrm>
            <a:off y="365750" x="822949"/>
            <a:ext cy="548699" cx="796019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z="2800" lang="en-US">
                <a:solidFill>
                  <a:schemeClr val="dk1"/>
                </a:solidFill>
                <a:latin typeface="Souce Sans Pro"/>
                <a:ea typeface="Souce Sans Pro"/>
                <a:cs typeface="Souce Sans Pro"/>
                <a:sym typeface="Souce Sans Pro"/>
              </a:rPr>
              <a:t>EXAMPLE - Reimbursement for Mileage (con’t)</a:t>
            </a:r>
          </a:p>
        </p:txBody>
      </p:sp>
      <p:sp>
        <p:nvSpPr>
          <p:cNvPr id="169" name="Shape 169"/>
          <p:cNvSpPr txBox="1"/>
          <p:nvPr>
            <p:ph idx="1" type="body"/>
          </p:nvPr>
        </p:nvSpPr>
        <p:spPr>
          <a:xfrm>
            <a:off y="1100628" x="822959"/>
            <a:ext cy="3579900" cx="7520999"/>
          </a:xfrm>
          <a:prstGeom prst="rect">
            <a:avLst/>
          </a:prstGeom>
          <a:noFill/>
          <a:ln>
            <a:noFill/>
          </a:ln>
        </p:spPr>
        <p:txBody>
          <a:bodyPr bIns="45700" rIns="91425" lIns="91425" tIns="45700" anchor="t" anchorCtr="0">
            <a:noAutofit/>
          </a:bodyPr>
          <a:lstStyle/>
          <a:p>
            <a:pPr algn="l" rtl="0" lvl="0" marR="0" marL="0">
              <a:spcBef>
                <a:spcPts val="0"/>
              </a:spcBef>
              <a:buNone/>
            </a:pPr>
            <a:r>
              <a:rPr sz="2500" lang="en-US">
                <a:solidFill>
                  <a:schemeClr val="dk1"/>
                </a:solidFill>
                <a:latin typeface="Source Sans Pro"/>
                <a:ea typeface="Source Sans Pro"/>
                <a:cs typeface="Source Sans Pro"/>
                <a:sym typeface="Source Sans Pro"/>
              </a:rPr>
              <a:t>Papers to bring AFTER Event (Due to Whitney within a month after event)</a:t>
            </a:r>
          </a:p>
          <a:p>
            <a:pPr algn="l" rtl="0" lvl="0" marR="0" marL="0">
              <a:spcBef>
                <a:spcPts val="0"/>
              </a:spcBef>
              <a:buNone/>
            </a:pPr>
            <a:r>
              <a:rPr sz="2500" lang="en-US">
                <a:solidFill>
                  <a:schemeClr val="dk1"/>
                </a:solidFill>
                <a:latin typeface="Source Sans Pro"/>
                <a:ea typeface="Source Sans Pro"/>
                <a:cs typeface="Source Sans Pro"/>
                <a:sym typeface="Source Sans Pro"/>
              </a:rPr>
              <a:t>From ALL Event Participants: </a:t>
            </a:r>
          </a:p>
          <a:p>
            <a:pPr algn="l" rtl="0" marR="0" marL="0">
              <a:spcBef>
                <a:spcPts val="0"/>
              </a:spcBef>
              <a:buNone/>
            </a:pPr>
            <a:r>
              <a:rPr sz="2500" lang="en-US">
                <a:solidFill>
                  <a:schemeClr val="dk1"/>
                </a:solidFill>
                <a:latin typeface="Source Sans Pro"/>
                <a:ea typeface="Source Sans Pro"/>
                <a:cs typeface="Source Sans Pro"/>
                <a:sym typeface="Source Sans Pro"/>
              </a:rPr>
              <a:t>-List of all Attendees + CWIDs</a:t>
            </a:r>
          </a:p>
          <a:p>
            <a:pPr algn="l" rtl="0" marR="0" marL="0">
              <a:spcBef>
                <a:spcPts val="0"/>
              </a:spcBef>
              <a:buNone/>
            </a:pPr>
            <a:r>
              <a:rPr sz="2500" lang="en-US">
                <a:solidFill>
                  <a:schemeClr val="dk1"/>
                </a:solidFill>
                <a:latin typeface="Source Sans Pro"/>
                <a:ea typeface="Source Sans Pro"/>
                <a:cs typeface="Source Sans Pro"/>
                <a:sym typeface="Source Sans Pro"/>
              </a:rPr>
              <a:t>-Written report of 350 words about... </a:t>
            </a:r>
          </a:p>
          <a:p>
            <a:pPr rtl="0" lvl="0" indent="-368300" marL="596900">
              <a:lnSpc>
                <a:spcPct val="115000"/>
              </a:lnSpc>
              <a:spcBef>
                <a:spcPts val="0"/>
              </a:spcBef>
              <a:buClr>
                <a:schemeClr val="dk1"/>
              </a:buClr>
              <a:buSzPct val="100000"/>
              <a:buFont typeface="Source Sans Pro"/>
              <a:buChar char="❖"/>
            </a:pPr>
            <a:r>
              <a:rPr sz="2200" lang="en-US">
                <a:solidFill>
                  <a:schemeClr val="dk1"/>
                </a:solidFill>
                <a:latin typeface="Source Sans Pro"/>
                <a:ea typeface="Source Sans Pro"/>
                <a:cs typeface="Source Sans Pro"/>
                <a:sym typeface="Source Sans Pro"/>
              </a:rPr>
              <a:t>topics/panels/speakers attended and what was learned from them</a:t>
            </a:r>
          </a:p>
          <a:p>
            <a:pPr rtl="0" lvl="0" indent="-368300" marL="596900">
              <a:lnSpc>
                <a:spcPct val="115000"/>
              </a:lnSpc>
              <a:spcBef>
                <a:spcPts val="0"/>
              </a:spcBef>
              <a:buClr>
                <a:schemeClr val="dk1"/>
              </a:buClr>
              <a:buSzPct val="100000"/>
              <a:buFont typeface="Source Sans Pro"/>
              <a:buChar char="❖"/>
            </a:pPr>
            <a:r>
              <a:rPr sz="2200" lang="en-US">
                <a:solidFill>
                  <a:schemeClr val="dk1"/>
                </a:solidFill>
                <a:latin typeface="Source Sans Pro"/>
                <a:ea typeface="Source Sans Pro"/>
                <a:cs typeface="Source Sans Pro"/>
                <a:sym typeface="Source Sans Pro"/>
              </a:rPr>
              <a:t>what will be brought back to the university by the student</a:t>
            </a:r>
          </a:p>
          <a:p>
            <a:pPr rtl="0" lvl="0" indent="-368300" marL="596900">
              <a:lnSpc>
                <a:spcPct val="115000"/>
              </a:lnSpc>
              <a:spcBef>
                <a:spcPts val="0"/>
              </a:spcBef>
              <a:buClr>
                <a:schemeClr val="dk1"/>
              </a:buClr>
              <a:buSzPct val="100000"/>
              <a:buFont typeface="Source Sans Pro"/>
              <a:buChar char="❖"/>
            </a:pPr>
            <a:r>
              <a:rPr sz="2200" lang="en-US">
                <a:solidFill>
                  <a:schemeClr val="dk1"/>
                </a:solidFill>
                <a:latin typeface="Source Sans Pro"/>
                <a:ea typeface="Source Sans Pro"/>
                <a:cs typeface="Source Sans Pro"/>
                <a:sym typeface="Source Sans Pro"/>
              </a:rPr>
              <a:t>how CSUF and ASI benefit from the student’s attendance at the conference</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y="0" x="0"/>
          <a:ext cy="0" cx="0"/>
          <a:chOff y="0" x="0"/>
          <a:chExt cy="0" cx="0"/>
        </a:xfrm>
      </p:grpSpPr>
      <p:sp>
        <p:nvSpPr>
          <p:cNvPr id="174" name="Shape 174"/>
          <p:cNvSpPr txBox="1"/>
          <p:nvPr>
            <p:ph type="title"/>
          </p:nvPr>
        </p:nvSpPr>
        <p:spPr>
          <a:xfrm>
            <a:off y="365760" x="822959"/>
            <a:ext cy="548639" cx="752093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trike="noStrike" u="none" b="0" cap="none" baseline="0" sz="2800" lang="en-US" i="0">
                <a:solidFill>
                  <a:schemeClr val="dk1"/>
                </a:solidFill>
                <a:latin typeface="Souce Sans Pro"/>
                <a:ea typeface="Souce Sans Pro"/>
                <a:cs typeface="Souce Sans Pro"/>
                <a:sym typeface="Souce Sans Pro"/>
              </a:rPr>
              <a:t>WHAT IS CSICC – INITIAL RESPONSES</a:t>
            </a:r>
          </a:p>
        </p:txBody>
      </p:sp>
      <p:sp>
        <p:nvSpPr>
          <p:cNvPr id="175" name="Shape 175"/>
          <p:cNvSpPr txBox="1"/>
          <p:nvPr>
            <p:ph idx="1" type="body"/>
          </p:nvPr>
        </p:nvSpPr>
        <p:spPr>
          <a:xfrm>
            <a:off y="1100628" x="822959"/>
            <a:ext cy="3928572" cx="7520939"/>
          </a:xfrm>
          <a:prstGeom prst="rect">
            <a:avLst/>
          </a:prstGeom>
          <a:noFill/>
          <a:ln>
            <a:noFill/>
          </a:ln>
        </p:spPr>
        <p:txBody>
          <a:bodyPr bIns="45700" rIns="91425" lIns="91425" tIns="45700" anchor="t" anchorCtr="0">
            <a:noAutofit/>
          </a:bodyPr>
          <a:lstStyle/>
          <a:p>
            <a:pPr algn="l" rtl="0" lvl="0" marR="0" indent="-342900" marL="342900">
              <a:lnSpc>
                <a:spcPct val="90000"/>
              </a:lnSpc>
              <a:spcBef>
                <a:spcPts val="0"/>
              </a:spcBef>
              <a:buClr>
                <a:schemeClr val="dk1"/>
              </a:buClr>
              <a:buSzPct val="25000"/>
              <a:buFont typeface="Arial"/>
              <a:buNone/>
            </a:pPr>
            <a:r>
              <a:rPr strike="noStrike" u="none" b="0" cap="none" baseline="0" sz="1600" lang="en-US" i="0">
                <a:solidFill>
                  <a:schemeClr val="dk1"/>
                </a:solidFill>
                <a:latin typeface="Source Sans Pro"/>
                <a:ea typeface="Source Sans Pro"/>
                <a:cs typeface="Source Sans Pro"/>
                <a:sym typeface="Source Sans Pro"/>
              </a:rPr>
              <a:t>CSICC is a funding and collaborative organization whose purpose is to support community service clubs.</a:t>
            </a:r>
          </a:p>
          <a:p>
            <a:pPr algn="l" rtl="0" lvl="0" marR="0" indent="-342900" marL="342900">
              <a:lnSpc>
                <a:spcPct val="90000"/>
              </a:lnSpc>
              <a:spcBef>
                <a:spcPts val="800"/>
              </a:spcBef>
              <a:buClr>
                <a:schemeClr val="dk1"/>
              </a:buClr>
              <a:buSzPct val="25000"/>
              <a:buFont typeface="Arial"/>
              <a:buNone/>
            </a:pPr>
            <a:r>
              <a:rPr strike="noStrike" u="none" b="0" cap="none" baseline="0" sz="1600" lang="en-US" i="0">
                <a:solidFill>
                  <a:schemeClr val="dk1"/>
                </a:solidFill>
                <a:latin typeface="Source Sans Pro"/>
                <a:ea typeface="Source Sans Pro"/>
                <a:cs typeface="Source Sans Pro"/>
                <a:sym typeface="Source Sans Pro"/>
              </a:rPr>
              <a:t>Community Service Inter-Club Council allocates ASI money among service clubs for programs such as Conferences and other events. </a:t>
            </a:r>
          </a:p>
          <a:p>
            <a:pPr algn="l" rtl="0" lvl="0" marR="0" indent="-342900" marL="342900">
              <a:lnSpc>
                <a:spcPct val="90000"/>
              </a:lnSpc>
              <a:spcBef>
                <a:spcPts val="800"/>
              </a:spcBef>
              <a:buClr>
                <a:schemeClr val="dk1"/>
              </a:buClr>
              <a:buSzPct val="25000"/>
              <a:buFont typeface="Arial"/>
              <a:buNone/>
            </a:pPr>
            <a:r>
              <a:rPr strike="noStrike" u="none" b="0" cap="none" baseline="0" sz="1600" lang="en-US" i="0">
                <a:solidFill>
                  <a:schemeClr val="dk1"/>
                </a:solidFill>
                <a:latin typeface="Source Sans Pro"/>
                <a:ea typeface="Source Sans Pro"/>
                <a:cs typeface="Source Sans Pro"/>
                <a:sym typeface="Source Sans Pro"/>
              </a:rPr>
              <a:t>Inter-Club Council composed of a representative from each community service club on campus. The council helps organize events as well as fund events for the individual clubs.</a:t>
            </a:r>
          </a:p>
          <a:p>
            <a:pPr algn="l" rtl="0" lvl="0" marR="0" indent="-342900" marL="342900">
              <a:lnSpc>
                <a:spcPct val="90000"/>
              </a:lnSpc>
              <a:spcBef>
                <a:spcPts val="800"/>
              </a:spcBef>
              <a:buClr>
                <a:schemeClr val="dk1"/>
              </a:buClr>
              <a:buSzPct val="25000"/>
              <a:buFont typeface="Arial"/>
              <a:buNone/>
            </a:pPr>
            <a:r>
              <a:rPr strike="noStrike" u="none" b="0" cap="none" baseline="0" sz="1600" lang="en-US" i="0">
                <a:solidFill>
                  <a:schemeClr val="dk1"/>
                </a:solidFill>
                <a:latin typeface="Source Sans Pro"/>
                <a:ea typeface="Source Sans Pro"/>
                <a:cs typeface="Source Sans Pro"/>
                <a:sym typeface="Source Sans Pro"/>
              </a:rPr>
              <a:t>CSICC provides funding to enhance student activities during community service opportunities.</a:t>
            </a:r>
          </a:p>
          <a:p>
            <a:pPr algn="l" rtl="0" lvl="0" marR="0" indent="-342900" marL="342900">
              <a:lnSpc>
                <a:spcPct val="90000"/>
              </a:lnSpc>
              <a:spcBef>
                <a:spcPts val="800"/>
              </a:spcBef>
              <a:buClr>
                <a:schemeClr val="dk1"/>
              </a:buClr>
              <a:buSzPct val="25000"/>
              <a:buFont typeface="Arial"/>
              <a:buNone/>
            </a:pPr>
            <a:r>
              <a:rPr strike="noStrike" u="none" b="0" cap="none" baseline="0" sz="1600" lang="en-US" i="0">
                <a:solidFill>
                  <a:schemeClr val="dk1"/>
                </a:solidFill>
                <a:latin typeface="Source Sans Pro"/>
                <a:ea typeface="Source Sans Pro"/>
                <a:cs typeface="Source Sans Pro"/>
                <a:sym typeface="Source Sans Pro"/>
              </a:rPr>
              <a:t>A club that gathers &amp; helps fund a collected group of other clubs that's goals are to better their community.</a:t>
            </a:r>
          </a:p>
          <a:p>
            <a:pPr algn="l" rtl="0" lvl="0" marR="0" indent="-342900" marL="342900">
              <a:lnSpc>
                <a:spcPct val="90000"/>
              </a:lnSpc>
              <a:spcBef>
                <a:spcPts val="800"/>
              </a:spcBef>
              <a:buClr>
                <a:schemeClr val="dk1"/>
              </a:buClr>
              <a:buSzPct val="25000"/>
              <a:buFont typeface="Arial"/>
              <a:buNone/>
            </a:pPr>
            <a:r>
              <a:rPr strike="noStrike" u="none" b="0" cap="none" baseline="0" sz="1600" lang="en-US" i="0">
                <a:solidFill>
                  <a:schemeClr val="dk1"/>
                </a:solidFill>
                <a:latin typeface="Source Sans Pro"/>
                <a:ea typeface="Source Sans Pro"/>
                <a:cs typeface="Source Sans Pro"/>
                <a:sym typeface="Source Sans Pro"/>
              </a:rPr>
              <a:t>It's a council that consists of members of various clubs, asi members, and possibly an advisor that all meet to allocate and help fund club events or those who want to go to conferences.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9" name="Shape 179"/>
        <p:cNvGrpSpPr/>
        <p:nvPr/>
      </p:nvGrpSpPr>
      <p:grpSpPr>
        <a:xfrm>
          <a:off y="0" x="0"/>
          <a:ext cy="0" cx="0"/>
          <a:chOff y="0" x="0"/>
          <a:chExt cy="0" cx="0"/>
        </a:xfrm>
      </p:grpSpPr>
      <p:pic>
        <p:nvPicPr>
          <p:cNvPr id="180" name="Shape 180"/>
          <p:cNvPicPr preferRelativeResize="0"/>
          <p:nvPr/>
        </p:nvPicPr>
        <p:blipFill rotWithShape="1">
          <a:blip r:embed="rId3">
            <a:alphaModFix/>
          </a:blip>
          <a:srcRect t="18744" b="0" r="0" l="0"/>
          <a:stretch/>
        </p:blipFill>
        <p:spPr>
          <a:xfrm>
            <a:off y="0" x="457200"/>
            <a:ext cy="6858000" cx="8331680"/>
          </a:xfrm>
          <a:prstGeom prst="rect">
            <a:avLst/>
          </a:prstGeom>
          <a:noFill/>
          <a:ln>
            <a:noFill/>
          </a:ln>
        </p:spPr>
      </p:pic>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y="0" x="0"/>
          <a:ext cy="0" cx="0"/>
          <a:chOff y="0" x="0"/>
          <a:chExt cy="0" cx="0"/>
        </a:xfrm>
      </p:grpSpPr>
      <p:sp>
        <p:nvSpPr>
          <p:cNvPr id="97" name="Shape 97"/>
          <p:cNvSpPr txBox="1"/>
          <p:nvPr>
            <p:ph type="title"/>
          </p:nvPr>
        </p:nvSpPr>
        <p:spPr>
          <a:xfrm>
            <a:off y="365760" x="822959"/>
            <a:ext cy="548639" cx="752093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trike="noStrike" u="none" b="0" cap="none" baseline="0" sz="2800" lang="en-US" i="0">
                <a:solidFill>
                  <a:schemeClr val="dk1"/>
                </a:solidFill>
                <a:latin typeface="Souce Sans Pro"/>
                <a:ea typeface="Souce Sans Pro"/>
                <a:cs typeface="Souce Sans Pro"/>
                <a:sym typeface="Souce Sans Pro"/>
              </a:rPr>
              <a:t>INTRODUCTIONS	</a:t>
            </a:r>
          </a:p>
        </p:txBody>
      </p:sp>
      <p:sp>
        <p:nvSpPr>
          <p:cNvPr id="98" name="Shape 98"/>
          <p:cNvSpPr txBox="1"/>
          <p:nvPr>
            <p:ph idx="1" type="body"/>
          </p:nvPr>
        </p:nvSpPr>
        <p:spPr>
          <a:xfrm>
            <a:off y="1100628" x="822959"/>
            <a:ext cy="3579848" cx="7520939"/>
          </a:xfrm>
          <a:prstGeom prst="rect">
            <a:avLst/>
          </a:prstGeom>
          <a:noFill/>
          <a:ln>
            <a:noFill/>
          </a:ln>
        </p:spPr>
        <p:txBody>
          <a:bodyPr bIns="45700" rIns="91425" lIns="91425" tIns="45700" anchor="t" anchorCtr="0">
            <a:noAutofit/>
          </a:bodyPr>
          <a:lstStyle/>
          <a:p>
            <a:pPr algn="l" rtl="0" lvl="0" marR="0" indent="-342900" marL="342900">
              <a:spcBef>
                <a:spcPts val="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Name</a:t>
            </a:r>
          </a:p>
          <a:p>
            <a:pPr algn="l" rtl="0" lvl="0" marR="0" indent="-342900" marL="342900">
              <a:spcBef>
                <a:spcPts val="80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Major</a:t>
            </a:r>
          </a:p>
          <a:p>
            <a:pPr algn="l" rtl="0" lvl="0" marR="0" indent="-342900" marL="342900">
              <a:spcBef>
                <a:spcPts val="80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Club/Organization</a:t>
            </a:r>
          </a:p>
          <a:p>
            <a:pPr algn="l" rtl="0" lvl="0" marR="0" indent="-342900" marL="342900">
              <a:spcBef>
                <a:spcPts val="80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Last movie you saw – good or bad?</a:t>
            </a:r>
          </a:p>
          <a:p>
            <a:pPr algn="l" rtl="0" lvl="0" marR="0" indent="0" marL="0">
              <a:spcBef>
                <a:spcPts val="800"/>
              </a:spcBef>
              <a:buClr>
                <a:schemeClr val="dk1"/>
              </a:buClr>
              <a:buFont typeface="Arial"/>
              <a:buNone/>
            </a:pPr>
            <a:r>
              <a:t/>
            </a:r>
            <a:endParaRPr strike="noStrike" u="none" b="1" cap="none" baseline="0" sz="1600" i="0">
              <a:solidFill>
                <a:schemeClr val="dk1"/>
              </a:solidFill>
              <a:latin typeface="Source Sans Pro"/>
              <a:ea typeface="Source Sans Pro"/>
              <a:cs typeface="Source Sans Pro"/>
              <a:sym typeface="Source Sans Pro"/>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y="0" x="0"/>
          <a:ext cy="0" cx="0"/>
          <a:chOff y="0" x="0"/>
          <a:chExt cy="0" cx="0"/>
        </a:xfrm>
      </p:grpSpPr>
      <p:sp>
        <p:nvSpPr>
          <p:cNvPr id="103" name="Shape 103"/>
          <p:cNvSpPr txBox="1"/>
          <p:nvPr>
            <p:ph type="title"/>
          </p:nvPr>
        </p:nvSpPr>
        <p:spPr>
          <a:xfrm>
            <a:off y="365760" x="822959"/>
            <a:ext cy="548639" cx="752093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trike="noStrike" u="none" b="0" cap="none" baseline="0" sz="2800" lang="en-US" i="0">
                <a:solidFill>
                  <a:schemeClr val="dk1"/>
                </a:solidFill>
                <a:latin typeface="Souce Sans Pro"/>
                <a:ea typeface="Souce Sans Pro"/>
                <a:cs typeface="Souce Sans Pro"/>
                <a:sym typeface="Souce Sans Pro"/>
              </a:rPr>
              <a:t>BREAK-OUT GROUPS</a:t>
            </a:r>
          </a:p>
        </p:txBody>
      </p:sp>
      <p:sp>
        <p:nvSpPr>
          <p:cNvPr id="104" name="Shape 104"/>
          <p:cNvSpPr txBox="1"/>
          <p:nvPr>
            <p:ph idx="1" type="body"/>
          </p:nvPr>
        </p:nvSpPr>
        <p:spPr>
          <a:xfrm>
            <a:off y="1100628" x="822959"/>
            <a:ext cy="3579848" cx="7520939"/>
          </a:xfrm>
          <a:prstGeom prst="rect">
            <a:avLst/>
          </a:prstGeom>
          <a:noFill/>
          <a:ln>
            <a:noFill/>
          </a:ln>
        </p:spPr>
        <p:txBody>
          <a:bodyPr bIns="45700" rIns="91425" lIns="91425" tIns="45700" anchor="t" anchorCtr="0">
            <a:noAutofit/>
          </a:bodyPr>
          <a:lstStyle/>
          <a:p>
            <a:pPr algn="l" rtl="0" lvl="0" marR="0" indent="-342900" marL="342900">
              <a:spcBef>
                <a:spcPts val="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What is the mission/purpose of your club?</a:t>
            </a:r>
          </a:p>
          <a:p>
            <a:pPr algn="l" rtl="0" lvl="0" marR="0" indent="-342900" marL="342900">
              <a:spcBef>
                <a:spcPts val="80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How do you accomplish it?</a:t>
            </a:r>
          </a:p>
          <a:p>
            <a:pPr algn="l" rtl="0" lvl="0" marR="0" indent="-342900" marL="342900">
              <a:spcBef>
                <a:spcPts val="80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What aspects of your club are service related?  Or what makes your club a “service” club?</a:t>
            </a:r>
          </a:p>
          <a:p>
            <a:pPr algn="l" rtl="0" lvl="0" marR="0" indent="-342900" marL="342900">
              <a:spcBef>
                <a:spcPts val="80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What aspects are not service related?</a:t>
            </a:r>
          </a:p>
          <a:p>
            <a:pPr algn="l" rtl="0" lvl="0" marR="0" indent="-241300" marL="342900">
              <a:spcBef>
                <a:spcPts val="800"/>
              </a:spcBef>
              <a:buClr>
                <a:schemeClr val="dk1"/>
              </a:buClr>
              <a:buFont typeface="Arial"/>
              <a:buNone/>
            </a:pPr>
            <a:r>
              <a:t/>
            </a:r>
            <a:endParaRPr strike="noStrike" u="none" b="1" cap="none" baseline="0" sz="1600" i="0">
              <a:solidFill>
                <a:schemeClr val="dk1"/>
              </a:solidFill>
              <a:latin typeface="Source Sans Pro"/>
              <a:ea typeface="Source Sans Pro"/>
              <a:cs typeface="Source Sans Pro"/>
              <a:sym typeface="Source Sans Pro"/>
            </a:endParaRP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8" name="Shape 108"/>
        <p:cNvGrpSpPr/>
        <p:nvPr/>
      </p:nvGrpSpPr>
      <p:grpSpPr>
        <a:xfrm>
          <a:off y="0" x="0"/>
          <a:ext cy="0" cx="0"/>
          <a:chOff y="0" x="0"/>
          <a:chExt cy="0" cx="0"/>
        </a:xfrm>
      </p:grpSpPr>
      <p:sp>
        <p:nvSpPr>
          <p:cNvPr id="109" name="Shape 109"/>
          <p:cNvSpPr txBox="1"/>
          <p:nvPr>
            <p:ph type="title"/>
          </p:nvPr>
        </p:nvSpPr>
        <p:spPr>
          <a:xfrm>
            <a:off y="365760" x="822959"/>
            <a:ext cy="548639" cx="752093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trike="noStrike" u="none" b="0" cap="none" baseline="0" sz="2800" lang="en-US" i="0">
                <a:solidFill>
                  <a:schemeClr val="dk1"/>
                </a:solidFill>
                <a:latin typeface="Souce Sans Pro"/>
                <a:ea typeface="Souce Sans Pro"/>
                <a:cs typeface="Souce Sans Pro"/>
                <a:sym typeface="Souce Sans Pro"/>
              </a:rPr>
              <a:t>WHAT IS COMMUNITY SERVICE ICC?</a:t>
            </a:r>
          </a:p>
        </p:txBody>
      </p:sp>
      <p:sp>
        <p:nvSpPr>
          <p:cNvPr id="110" name="Shape 110"/>
          <p:cNvSpPr txBox="1"/>
          <p:nvPr>
            <p:ph idx="1" type="body"/>
          </p:nvPr>
        </p:nvSpPr>
        <p:spPr>
          <a:xfrm>
            <a:off y="1100628" x="822959"/>
            <a:ext cy="3579848" cx="7520939"/>
          </a:xfrm>
          <a:prstGeom prst="rect">
            <a:avLst/>
          </a:prstGeom>
          <a:noFill/>
          <a:ln>
            <a:noFill/>
          </a:ln>
        </p:spPr>
        <p:txBody>
          <a:bodyPr bIns="45700" rIns="91425" lIns="91425" tIns="45700" anchor="t" anchorCtr="0">
            <a:noAutofit/>
          </a:bodyPr>
          <a:lstStyle/>
          <a:p>
            <a:pPr algn="l" rtl="0" lvl="0" marR="0" indent="-342900" marL="342900">
              <a:spcBef>
                <a:spcPts val="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A </a:t>
            </a:r>
            <a:r>
              <a:rPr strike="noStrike" u="none" b="1" cap="none" baseline="0" sz="2400" lang="en-US" i="0">
                <a:solidFill>
                  <a:srgbClr val="0070C0"/>
                </a:solidFill>
                <a:latin typeface="Source Sans Pro"/>
                <a:ea typeface="Source Sans Pro"/>
                <a:cs typeface="Source Sans Pro"/>
                <a:sym typeface="Source Sans Pro"/>
              </a:rPr>
              <a:t>council</a:t>
            </a:r>
            <a:r>
              <a:rPr strike="noStrike" u="none" b="1" cap="none" baseline="0" sz="2400" lang="en-US" i="0">
                <a:solidFill>
                  <a:schemeClr val="dk1"/>
                </a:solidFill>
                <a:latin typeface="Source Sans Pro"/>
                <a:ea typeface="Source Sans Pro"/>
                <a:cs typeface="Source Sans Pro"/>
                <a:sym typeface="Source Sans Pro"/>
              </a:rPr>
              <a:t> composed of service based student clubs/organizations .</a:t>
            </a:r>
          </a:p>
          <a:p>
            <a:pPr algn="l" rtl="0" lvl="0" marR="0" indent="-342900" marL="342900">
              <a:spcBef>
                <a:spcPts val="80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The council helps to facilitate the </a:t>
            </a:r>
            <a:r>
              <a:rPr strike="noStrike" u="none" b="1" cap="none" baseline="0" sz="2400" lang="en-US" i="0">
                <a:solidFill>
                  <a:srgbClr val="0070C0"/>
                </a:solidFill>
                <a:latin typeface="Source Sans Pro"/>
                <a:ea typeface="Source Sans Pro"/>
                <a:cs typeface="Source Sans Pro"/>
                <a:sym typeface="Source Sans Pro"/>
              </a:rPr>
              <a:t>allocation of ASI money </a:t>
            </a:r>
            <a:r>
              <a:rPr strike="noStrike" u="none" b="1" cap="none" baseline="0" sz="2400" lang="en-US" i="0">
                <a:solidFill>
                  <a:schemeClr val="dk1"/>
                </a:solidFill>
                <a:latin typeface="Source Sans Pro"/>
                <a:ea typeface="Source Sans Pro"/>
                <a:cs typeface="Source Sans Pro"/>
                <a:sym typeface="Source Sans Pro"/>
              </a:rPr>
              <a:t>to clubs /organization for programs, events, and travel.</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4" name="Shape 114"/>
        <p:cNvGrpSpPr/>
        <p:nvPr/>
      </p:nvGrpSpPr>
      <p:grpSpPr>
        <a:xfrm>
          <a:off y="0" x="0"/>
          <a:ext cy="0" cx="0"/>
          <a:chOff y="0" x="0"/>
          <a:chExt cy="0" cx="0"/>
        </a:xfrm>
      </p:grpSpPr>
      <p:pic>
        <p:nvPicPr>
          <p:cNvPr id="115" name="Shape 115"/>
          <p:cNvPicPr preferRelativeResize="0"/>
          <p:nvPr/>
        </p:nvPicPr>
        <p:blipFill rotWithShape="1">
          <a:blip r:embed="rId3">
            <a:alphaModFix/>
          </a:blip>
          <a:srcRect t="0" b="0" r="0" l="0"/>
          <a:stretch/>
        </p:blipFill>
        <p:spPr>
          <a:xfrm>
            <a:off y="366285" x="937704"/>
            <a:ext cy="6125430" cx="7268589"/>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y="0" x="0"/>
          <a:ext cy="0" cx="0"/>
          <a:chOff y="0" x="0"/>
          <a:chExt cy="0" cx="0"/>
        </a:xfrm>
      </p:grpSpPr>
      <p:sp>
        <p:nvSpPr>
          <p:cNvPr id="120" name="Shape 120"/>
          <p:cNvSpPr txBox="1"/>
          <p:nvPr>
            <p:ph type="title"/>
          </p:nvPr>
        </p:nvSpPr>
        <p:spPr>
          <a:xfrm>
            <a:off y="365760" x="822959"/>
            <a:ext cy="548639" cx="752093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trike="noStrike" u="none" b="0" cap="none" baseline="0" sz="2800" lang="en-US" i="0">
                <a:solidFill>
                  <a:schemeClr val="dk1"/>
                </a:solidFill>
                <a:latin typeface="Souce Sans Pro"/>
                <a:ea typeface="Souce Sans Pro"/>
                <a:cs typeface="Souce Sans Pro"/>
                <a:sym typeface="Souce Sans Pro"/>
              </a:rPr>
              <a:t>ROLES</a:t>
            </a:r>
          </a:p>
        </p:txBody>
      </p:sp>
      <p:sp>
        <p:nvSpPr>
          <p:cNvPr id="121" name="Shape 121"/>
          <p:cNvSpPr txBox="1"/>
          <p:nvPr>
            <p:ph idx="1" type="body"/>
          </p:nvPr>
        </p:nvSpPr>
        <p:spPr>
          <a:xfrm>
            <a:off y="1100628" x="822959"/>
            <a:ext cy="3579848" cx="7520939"/>
          </a:xfrm>
          <a:prstGeom prst="rect">
            <a:avLst/>
          </a:prstGeom>
          <a:noFill/>
          <a:ln>
            <a:noFill/>
          </a:ln>
        </p:spPr>
        <p:txBody>
          <a:bodyPr bIns="45700" rIns="91425" lIns="91425" tIns="45700" anchor="t" anchorCtr="0">
            <a:noAutofit/>
          </a:bodyPr>
          <a:lstStyle/>
          <a:p>
            <a:pPr algn="l" rtl="0" lvl="0" marR="0" indent="-342900" marL="342900">
              <a:spcBef>
                <a:spcPts val="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Student clubs/organizations make up the </a:t>
            </a:r>
            <a:r>
              <a:rPr strike="noStrike" u="none" b="1" cap="none" baseline="0" sz="2400" lang="en-US" i="1">
                <a:solidFill>
                  <a:schemeClr val="dk1"/>
                </a:solidFill>
                <a:latin typeface="Source Sans Pro"/>
                <a:ea typeface="Source Sans Pro"/>
                <a:cs typeface="Source Sans Pro"/>
                <a:sym typeface="Source Sans Pro"/>
              </a:rPr>
              <a:t>body</a:t>
            </a:r>
            <a:r>
              <a:rPr strike="noStrike" u="none" b="1" cap="none" baseline="0" sz="2400" lang="en-US" i="0">
                <a:solidFill>
                  <a:schemeClr val="dk1"/>
                </a:solidFill>
                <a:latin typeface="Source Sans Pro"/>
                <a:ea typeface="Source Sans Pro"/>
                <a:cs typeface="Source Sans Pro"/>
                <a:sym typeface="Source Sans Pro"/>
              </a:rPr>
              <a:t> of the ICC</a:t>
            </a:r>
          </a:p>
          <a:p>
            <a:pPr algn="l" rtl="0" lvl="0" marR="0" indent="-342900" marL="342900">
              <a:spcBef>
                <a:spcPts val="800"/>
              </a:spcBef>
              <a:buClr>
                <a:schemeClr val="dk1"/>
              </a:buClr>
              <a:buSzPct val="100000"/>
              <a:buFont typeface="Arial"/>
              <a:buChar char="•"/>
            </a:pPr>
            <a:r>
              <a:rPr strike="noStrike" u="none" b="1" cap="none" baseline="0" sz="2400" lang="en-US" i="0">
                <a:solidFill>
                  <a:schemeClr val="dk1"/>
                </a:solidFill>
                <a:latin typeface="Source Sans Pro"/>
                <a:ea typeface="Source Sans Pro"/>
                <a:cs typeface="Source Sans Pro"/>
                <a:sym typeface="Source Sans Pro"/>
              </a:rPr>
              <a:t>and the Executive Board help to facilitate meetings, provide guidance, communicate between ASI and students, and ensure a variety of Student Life &amp; Leadership and ASI requirements are being met.</a:t>
            </a:r>
          </a:p>
          <a:p>
            <a:pPr algn="l" rtl="0" lvl="0" marR="0" indent="-342900" marL="342900">
              <a:spcBef>
                <a:spcPts val="800"/>
              </a:spcBef>
              <a:buClr>
                <a:schemeClr val="dk1"/>
              </a:buClr>
              <a:buFont typeface="Arial"/>
              <a:buNone/>
            </a:pPr>
            <a:r>
              <a:t/>
            </a:r>
            <a:endParaRPr strike="noStrike" u="none" b="1" cap="none" baseline="0" sz="2400" i="0">
              <a:solidFill>
                <a:schemeClr val="dk1"/>
              </a:solidFill>
              <a:latin typeface="Source Sans Pro"/>
              <a:ea typeface="Source Sans Pro"/>
              <a:cs typeface="Source Sans Pro"/>
              <a:sym typeface="Source Sans Pro"/>
            </a:endParaRP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y="0" x="0"/>
          <a:ext cy="0" cx="0"/>
          <a:chOff y="0" x="0"/>
          <a:chExt cy="0" cx="0"/>
        </a:xfrm>
      </p:grpSpPr>
      <p:sp>
        <p:nvSpPr>
          <p:cNvPr id="126" name="Shape 126"/>
          <p:cNvSpPr txBox="1"/>
          <p:nvPr>
            <p:ph type="title"/>
          </p:nvPr>
        </p:nvSpPr>
        <p:spPr>
          <a:xfrm>
            <a:off y="365760" x="822959"/>
            <a:ext cy="548639" cx="752093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trike="noStrike" u="none" b="0" cap="none" baseline="0" sz="2800" lang="en-US" i="0">
                <a:solidFill>
                  <a:schemeClr val="dk1"/>
                </a:solidFill>
                <a:latin typeface="Souce Sans Pro"/>
                <a:ea typeface="Souce Sans Pro"/>
                <a:cs typeface="Souce Sans Pro"/>
                <a:sym typeface="Souce Sans Pro"/>
              </a:rPr>
              <a:t>WHAT IS THE PURPOSE OF </a:t>
            </a:r>
            <a:br>
              <a:rPr strike="noStrike" u="none" b="0" cap="none" baseline="0" sz="2800" lang="en-US" i="0">
                <a:solidFill>
                  <a:schemeClr val="dk1"/>
                </a:solidFill>
                <a:latin typeface="Souce Sans Pro"/>
                <a:ea typeface="Souce Sans Pro"/>
                <a:cs typeface="Souce Sans Pro"/>
                <a:sym typeface="Souce Sans Pro"/>
              </a:rPr>
            </a:br>
            <a:r>
              <a:rPr strike="noStrike" u="none" b="0" cap="none" baseline="0" sz="2800" lang="en-US" i="0">
                <a:solidFill>
                  <a:schemeClr val="dk1"/>
                </a:solidFill>
                <a:latin typeface="Souce Sans Pro"/>
                <a:ea typeface="Souce Sans Pro"/>
                <a:cs typeface="Souce Sans Pro"/>
                <a:sym typeface="Souce Sans Pro"/>
              </a:rPr>
              <a:t>COMMUNITY SERVICE ICC?</a:t>
            </a:r>
          </a:p>
        </p:txBody>
      </p:sp>
      <p:sp>
        <p:nvSpPr>
          <p:cNvPr id="127" name="Shape 127"/>
          <p:cNvSpPr txBox="1"/>
          <p:nvPr>
            <p:ph idx="1" type="body"/>
          </p:nvPr>
        </p:nvSpPr>
        <p:spPr>
          <a:xfrm>
            <a:off y="1100628" x="822959"/>
            <a:ext cy="3579848" cx="7520939"/>
          </a:xfrm>
          <a:prstGeom prst="rect">
            <a:avLst/>
          </a:prstGeom>
          <a:noFill/>
          <a:ln>
            <a:noFill/>
          </a:ln>
        </p:spPr>
        <p:txBody>
          <a:bodyPr bIns="45700" rIns="91425" lIns="91425" tIns="45700" anchor="t" anchorCtr="0">
            <a:noAutofit/>
          </a:bodyPr>
          <a:lstStyle/>
          <a:p>
            <a:pPr algn="l" rtl="0" lvl="0" marR="0" indent="-342900" marL="342900">
              <a:spcBef>
                <a:spcPts val="0"/>
              </a:spcBef>
              <a:buClr>
                <a:schemeClr val="dk1"/>
              </a:buClr>
              <a:buSzPct val="25000"/>
              <a:buFont typeface="Arial"/>
              <a:buNone/>
            </a:pPr>
            <a:r>
              <a:rPr strike="noStrike" u="none" b="1" cap="none" baseline="0" sz="1600" lang="en-US" i="0">
                <a:solidFill>
                  <a:schemeClr val="dk1"/>
                </a:solidFill>
                <a:latin typeface="Source Sans Pro"/>
                <a:ea typeface="Source Sans Pro"/>
                <a:cs typeface="Source Sans Pro"/>
                <a:sym typeface="Source Sans Pro"/>
              </a:rPr>
              <a:t>	</a:t>
            </a:r>
            <a:r>
              <a:rPr strike="noStrike" u="none" b="1" cap="none" baseline="0" sz="2000" lang="en-US" i="0">
                <a:solidFill>
                  <a:schemeClr val="dk1"/>
                </a:solidFill>
                <a:latin typeface="Source Sans Pro"/>
                <a:ea typeface="Source Sans Pro"/>
                <a:cs typeface="Source Sans Pro"/>
                <a:sym typeface="Source Sans Pro"/>
              </a:rPr>
              <a:t>The purpose of ICC is to facilitate greater and improved </a:t>
            </a:r>
            <a:r>
              <a:rPr strike="noStrike" u="none" b="1" cap="none" baseline="0" sz="2000" lang="en-US" i="0">
                <a:solidFill>
                  <a:srgbClr val="0070C0"/>
                </a:solidFill>
                <a:latin typeface="Source Sans Pro"/>
                <a:ea typeface="Source Sans Pro"/>
                <a:cs typeface="Source Sans Pro"/>
                <a:sym typeface="Source Sans Pro"/>
              </a:rPr>
              <a:t>communication and cooperation</a:t>
            </a:r>
            <a:r>
              <a:rPr strike="noStrike" u="none" b="1" cap="none" baseline="0" sz="2000" lang="en-US" i="0">
                <a:solidFill>
                  <a:schemeClr val="dk1"/>
                </a:solidFill>
                <a:latin typeface="Source Sans Pro"/>
                <a:ea typeface="Source Sans Pro"/>
                <a:cs typeface="Source Sans Pro"/>
                <a:sym typeface="Source Sans Pro"/>
              </a:rPr>
              <a:t> between the community service student clubs at California State University, Fullerton.</a:t>
            </a:r>
          </a:p>
          <a:p>
            <a:pPr algn="l" rtl="0" lvl="0" marR="0" indent="-342900" marL="342900">
              <a:spcBef>
                <a:spcPts val="800"/>
              </a:spcBef>
              <a:buClr>
                <a:schemeClr val="dk1"/>
              </a:buClr>
              <a:buFont typeface="Arial"/>
              <a:buNone/>
            </a:pPr>
            <a:r>
              <a:t/>
            </a:r>
            <a:endParaRPr strike="noStrike" u="none" b="1" cap="none" baseline="0" sz="2000" i="0">
              <a:solidFill>
                <a:schemeClr val="dk1"/>
              </a:solidFill>
              <a:latin typeface="Source Sans Pro"/>
              <a:ea typeface="Source Sans Pro"/>
              <a:cs typeface="Source Sans Pro"/>
              <a:sym typeface="Source Sans Pro"/>
            </a:endParaRPr>
          </a:p>
          <a:p>
            <a:pPr algn="l" rtl="0" lvl="0" marR="0" indent="-342900" marL="342900">
              <a:spcBef>
                <a:spcPts val="800"/>
              </a:spcBef>
              <a:buClr>
                <a:schemeClr val="dk1"/>
              </a:buClr>
              <a:buSzPct val="25000"/>
              <a:buFont typeface="Arial"/>
              <a:buNone/>
            </a:pPr>
            <a:r>
              <a:rPr strike="noStrike" u="none" b="1" cap="none" baseline="0" sz="2000" lang="en-US" i="0">
                <a:solidFill>
                  <a:schemeClr val="dk1"/>
                </a:solidFill>
                <a:latin typeface="Source Sans Pro"/>
                <a:ea typeface="Source Sans Pro"/>
                <a:cs typeface="Source Sans Pro"/>
                <a:sym typeface="Source Sans Pro"/>
              </a:rPr>
              <a:t>	The ICC strives to promote and raise the </a:t>
            </a:r>
            <a:r>
              <a:rPr strike="noStrike" u="none" b="1" cap="none" baseline="0" sz="2000" lang="en-US" i="0">
                <a:solidFill>
                  <a:srgbClr val="0070C0"/>
                </a:solidFill>
                <a:latin typeface="Source Sans Pro"/>
                <a:ea typeface="Source Sans Pro"/>
                <a:cs typeface="Source Sans Pro"/>
                <a:sym typeface="Source Sans Pro"/>
              </a:rPr>
              <a:t>awareness of the activities</a:t>
            </a:r>
            <a:r>
              <a:rPr strike="noStrike" u="none" b="1" cap="none" baseline="0" sz="2000" lang="en-US" i="0">
                <a:solidFill>
                  <a:schemeClr val="dk1"/>
                </a:solidFill>
                <a:latin typeface="Source Sans Pro"/>
                <a:ea typeface="Source Sans Pro"/>
                <a:cs typeface="Source Sans Pro"/>
                <a:sym typeface="Source Sans Pro"/>
              </a:rPr>
              <a:t> of its member organizations. </a:t>
            </a:r>
          </a:p>
          <a:p>
            <a:pPr algn="l" rtl="0" lvl="0" marR="0" indent="-342900" marL="342900">
              <a:spcBef>
                <a:spcPts val="800"/>
              </a:spcBef>
              <a:buClr>
                <a:schemeClr val="dk1"/>
              </a:buClr>
              <a:buFont typeface="Arial"/>
              <a:buNone/>
            </a:pPr>
            <a:r>
              <a:t/>
            </a:r>
            <a:endParaRPr strike="noStrike" u="none" b="1" cap="none" baseline="0" sz="2000" i="0">
              <a:solidFill>
                <a:schemeClr val="dk1"/>
              </a:solidFill>
              <a:latin typeface="Source Sans Pro"/>
              <a:ea typeface="Source Sans Pro"/>
              <a:cs typeface="Source Sans Pro"/>
              <a:sym typeface="Source Sans Pro"/>
            </a:endParaRPr>
          </a:p>
          <a:p>
            <a:pPr algn="l" rtl="0" lvl="0" marR="0" indent="-342900" marL="342900">
              <a:spcBef>
                <a:spcPts val="800"/>
              </a:spcBef>
              <a:buClr>
                <a:schemeClr val="dk1"/>
              </a:buClr>
              <a:buSzPct val="25000"/>
              <a:buFont typeface="Arial"/>
              <a:buNone/>
            </a:pPr>
            <a:r>
              <a:rPr strike="noStrike" u="none" b="1" cap="none" baseline="0" sz="2000" lang="en-US" i="0">
                <a:solidFill>
                  <a:schemeClr val="dk1"/>
                </a:solidFill>
                <a:latin typeface="Source Sans Pro"/>
                <a:ea typeface="Source Sans Pro"/>
                <a:cs typeface="Source Sans Pro"/>
                <a:sym typeface="Source Sans Pro"/>
              </a:rPr>
              <a:t>	Community service is defined as </a:t>
            </a:r>
            <a:r>
              <a:rPr strike="noStrike" u="none" b="1" cap="none" baseline="0" sz="2000" lang="en-US" i="0">
                <a:solidFill>
                  <a:srgbClr val="0070C0"/>
                </a:solidFill>
                <a:latin typeface="Source Sans Pro"/>
                <a:ea typeface="Source Sans Pro"/>
                <a:cs typeface="Source Sans Pro"/>
                <a:sym typeface="Source Sans Pro"/>
              </a:rPr>
              <a:t>donating one’s time and/or resources for the betterment of the public.</a:t>
            </a:r>
          </a:p>
          <a:p>
            <a:pPr algn="l" rtl="0" lvl="0" marR="0" indent="-342900" marL="342900">
              <a:spcBef>
                <a:spcPts val="800"/>
              </a:spcBef>
              <a:buClr>
                <a:schemeClr val="dk1"/>
              </a:buClr>
              <a:buFont typeface="Arial"/>
              <a:buNone/>
            </a:pPr>
            <a:r>
              <a:t/>
            </a:r>
            <a:endParaRPr strike="noStrike" u="none" b="1" cap="none" baseline="0" sz="2000" i="0">
              <a:solidFill>
                <a:schemeClr val="dk1"/>
              </a:solidFill>
              <a:latin typeface="Source Sans Pro"/>
              <a:ea typeface="Source Sans Pro"/>
              <a:cs typeface="Source Sans Pro"/>
              <a:sym typeface="Source Sans Pro"/>
            </a:endParaRP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y="0" x="0"/>
          <a:ext cy="0" cx="0"/>
          <a:chOff y="0" x="0"/>
          <a:chExt cy="0" cx="0"/>
        </a:xfrm>
      </p:grpSpPr>
      <p:sp>
        <p:nvSpPr>
          <p:cNvPr id="132" name="Shape 132"/>
          <p:cNvSpPr txBox="1"/>
          <p:nvPr>
            <p:ph type="title"/>
          </p:nvPr>
        </p:nvSpPr>
        <p:spPr>
          <a:xfrm>
            <a:off y="457200" x="838200"/>
            <a:ext cy="548639" cx="752093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trike="noStrike" u="none" b="0" cap="none" baseline="0" sz="2800" lang="en-US" i="0">
                <a:solidFill>
                  <a:schemeClr val="dk1"/>
                </a:solidFill>
                <a:latin typeface="Souce Sans Pro"/>
                <a:ea typeface="Souce Sans Pro"/>
                <a:cs typeface="Souce Sans Pro"/>
                <a:sym typeface="Souce Sans Pro"/>
              </a:rPr>
              <a:t>STRENGTHS &amp; WEAKNESSES</a:t>
            </a:r>
          </a:p>
        </p:txBody>
      </p:sp>
      <p:sp>
        <p:nvSpPr>
          <p:cNvPr id="133" name="Shape 133"/>
          <p:cNvSpPr txBox="1"/>
          <p:nvPr>
            <p:ph idx="1" type="body"/>
          </p:nvPr>
        </p:nvSpPr>
        <p:spPr>
          <a:xfrm>
            <a:off y="1100628" x="822959"/>
            <a:ext cy="3579848" cx="7520939"/>
          </a:xfrm>
          <a:prstGeom prst="rect">
            <a:avLst/>
          </a:prstGeom>
          <a:noFill/>
          <a:ln>
            <a:noFill/>
          </a:ln>
        </p:spPr>
        <p:txBody>
          <a:bodyPr bIns="45700" rIns="91425" lIns="91425" tIns="45700" anchor="t" anchorCtr="0">
            <a:noAutofit/>
          </a:bodyPr>
          <a:lstStyle/>
          <a:p>
            <a:pPr algn="l" rtl="0" lvl="0" marR="0" indent="0" marL="0">
              <a:lnSpc>
                <a:spcPct val="90000"/>
              </a:lnSpc>
              <a:spcBef>
                <a:spcPts val="0"/>
              </a:spcBef>
              <a:buClr>
                <a:schemeClr val="dk1"/>
              </a:buClr>
              <a:buSzPct val="25000"/>
              <a:buFont typeface="Arial"/>
              <a:buNone/>
            </a:pPr>
            <a:r>
              <a:rPr strike="noStrike" u="none" b="1" cap="none" baseline="0" sz="2400" lang="en-US" i="0">
                <a:solidFill>
                  <a:schemeClr val="dk1"/>
                </a:solidFill>
                <a:latin typeface="Source Sans Pro"/>
                <a:ea typeface="Source Sans Pro"/>
                <a:cs typeface="Source Sans Pro"/>
                <a:sym typeface="Source Sans Pro"/>
              </a:rPr>
              <a:t>In what area is your club doing well?  And in what area is the club struggling?</a:t>
            </a:r>
          </a:p>
          <a:p>
            <a:pPr algn="l" rtl="0" lvl="0" marR="0" indent="0" marL="0">
              <a:lnSpc>
                <a:spcPct val="90000"/>
              </a:lnSpc>
              <a:spcBef>
                <a:spcPts val="800"/>
              </a:spcBef>
              <a:buClr>
                <a:schemeClr val="dk1"/>
              </a:buClr>
              <a:buSzPct val="25000"/>
              <a:buFont typeface="Arial"/>
              <a:buNone/>
            </a:pPr>
            <a:r>
              <a:rPr strike="noStrike" u="none" b="1" cap="none" baseline="0" sz="1600" lang="en-US" i="0">
                <a:solidFill>
                  <a:schemeClr val="dk1"/>
                </a:solidFill>
                <a:latin typeface="Source Sans Pro"/>
                <a:ea typeface="Source Sans Pro"/>
                <a:cs typeface="Source Sans Pro"/>
                <a:sym typeface="Source Sans Pro"/>
              </a:rPr>
              <a:t>For example:</a:t>
            </a:r>
          </a:p>
          <a:p>
            <a:pPr algn="l" rtl="0" lvl="0" marR="0" indent="-285750" marL="285750">
              <a:lnSpc>
                <a:spcPct val="90000"/>
              </a:lnSpc>
              <a:spcBef>
                <a:spcPts val="800"/>
              </a:spcBef>
              <a:buClr>
                <a:schemeClr val="dk1"/>
              </a:buClr>
              <a:buSzPct val="100000"/>
              <a:buFont typeface="Arial"/>
              <a:buChar char="•"/>
            </a:pPr>
            <a:r>
              <a:rPr strike="noStrike" u="none" b="1" cap="none" baseline="0" sz="1600" lang="en-US" i="0">
                <a:solidFill>
                  <a:schemeClr val="dk1"/>
                </a:solidFill>
                <a:latin typeface="Source Sans Pro"/>
                <a:ea typeface="Source Sans Pro"/>
                <a:cs typeface="Source Sans Pro"/>
                <a:sym typeface="Source Sans Pro"/>
              </a:rPr>
              <a:t>Recruitment</a:t>
            </a:r>
          </a:p>
          <a:p>
            <a:pPr algn="l" rtl="0" lvl="0" marR="0" indent="-285750" marL="285750">
              <a:lnSpc>
                <a:spcPct val="90000"/>
              </a:lnSpc>
              <a:spcBef>
                <a:spcPts val="800"/>
              </a:spcBef>
              <a:buClr>
                <a:schemeClr val="dk1"/>
              </a:buClr>
              <a:buSzPct val="100000"/>
              <a:buFont typeface="Arial"/>
              <a:buChar char="•"/>
            </a:pPr>
            <a:r>
              <a:rPr strike="noStrike" u="none" b="1" cap="none" baseline="0" sz="1600" lang="en-US" i="0">
                <a:solidFill>
                  <a:schemeClr val="dk1"/>
                </a:solidFill>
                <a:latin typeface="Source Sans Pro"/>
                <a:ea typeface="Source Sans Pro"/>
                <a:cs typeface="Source Sans Pro"/>
                <a:sym typeface="Source Sans Pro"/>
              </a:rPr>
              <a:t>Maintaining membership</a:t>
            </a:r>
          </a:p>
          <a:p>
            <a:pPr algn="l" rtl="0" lvl="0" marR="0" indent="-285750" marL="285750">
              <a:lnSpc>
                <a:spcPct val="90000"/>
              </a:lnSpc>
              <a:spcBef>
                <a:spcPts val="800"/>
              </a:spcBef>
              <a:buClr>
                <a:schemeClr val="dk1"/>
              </a:buClr>
              <a:buSzPct val="100000"/>
              <a:buFont typeface="Arial"/>
              <a:buChar char="•"/>
            </a:pPr>
            <a:r>
              <a:rPr strike="noStrike" u="none" b="1" cap="none" baseline="0" sz="1600" lang="en-US" i="0">
                <a:solidFill>
                  <a:schemeClr val="dk1"/>
                </a:solidFill>
                <a:latin typeface="Source Sans Pro"/>
                <a:ea typeface="Source Sans Pro"/>
                <a:cs typeface="Source Sans Pro"/>
                <a:sym typeface="Source Sans Pro"/>
              </a:rPr>
              <a:t>Organization</a:t>
            </a:r>
          </a:p>
          <a:p>
            <a:pPr algn="l" rtl="0" lvl="0" marR="0" indent="-285750" marL="285750">
              <a:lnSpc>
                <a:spcPct val="90000"/>
              </a:lnSpc>
              <a:spcBef>
                <a:spcPts val="800"/>
              </a:spcBef>
              <a:buClr>
                <a:schemeClr val="dk1"/>
              </a:buClr>
              <a:buSzPct val="100000"/>
              <a:buFont typeface="Arial"/>
              <a:buChar char="•"/>
            </a:pPr>
            <a:r>
              <a:rPr strike="noStrike" u="none" b="1" cap="none" baseline="0" sz="1600" lang="en-US" i="0">
                <a:solidFill>
                  <a:schemeClr val="dk1"/>
                </a:solidFill>
                <a:latin typeface="Source Sans Pro"/>
                <a:ea typeface="Source Sans Pro"/>
                <a:cs typeface="Source Sans Pro"/>
                <a:sym typeface="Source Sans Pro"/>
              </a:rPr>
              <a:t>Promoting events</a:t>
            </a:r>
          </a:p>
          <a:p>
            <a:pPr algn="l" rtl="0" lvl="0" marR="0" indent="-285750" marL="285750">
              <a:lnSpc>
                <a:spcPct val="90000"/>
              </a:lnSpc>
              <a:spcBef>
                <a:spcPts val="800"/>
              </a:spcBef>
              <a:buClr>
                <a:schemeClr val="dk1"/>
              </a:buClr>
              <a:buSzPct val="100000"/>
              <a:buFont typeface="Arial"/>
              <a:buChar char="•"/>
            </a:pPr>
            <a:r>
              <a:rPr strike="noStrike" u="none" b="1" cap="none" baseline="0" sz="1600" lang="en-US" i="0">
                <a:solidFill>
                  <a:schemeClr val="dk1"/>
                </a:solidFill>
                <a:latin typeface="Source Sans Pro"/>
                <a:ea typeface="Source Sans Pro"/>
                <a:cs typeface="Source Sans Pro"/>
                <a:sym typeface="Source Sans Pro"/>
              </a:rPr>
              <a:t>Finding service projects</a:t>
            </a:r>
          </a:p>
          <a:p>
            <a:pPr algn="l" rtl="0" lvl="0" marR="0" indent="-285750" marL="285750">
              <a:lnSpc>
                <a:spcPct val="90000"/>
              </a:lnSpc>
              <a:spcBef>
                <a:spcPts val="800"/>
              </a:spcBef>
              <a:buClr>
                <a:schemeClr val="dk1"/>
              </a:buClr>
              <a:buSzPct val="100000"/>
              <a:buFont typeface="Arial"/>
              <a:buChar char="•"/>
            </a:pPr>
            <a:r>
              <a:rPr strike="noStrike" u="none" b="1" cap="none" baseline="0" sz="1600" lang="en-US" i="0">
                <a:solidFill>
                  <a:schemeClr val="dk1"/>
                </a:solidFill>
                <a:latin typeface="Source Sans Pro"/>
                <a:ea typeface="Source Sans Pro"/>
                <a:cs typeface="Source Sans Pro"/>
                <a:sym typeface="Source Sans Pro"/>
              </a:rPr>
              <a:t>Funding events/programs</a:t>
            </a:r>
          </a:p>
          <a:p>
            <a:pPr algn="l" rtl="0" lvl="0" marR="0" indent="-285750" marL="285750">
              <a:lnSpc>
                <a:spcPct val="90000"/>
              </a:lnSpc>
              <a:spcBef>
                <a:spcPts val="800"/>
              </a:spcBef>
              <a:buClr>
                <a:schemeClr val="dk1"/>
              </a:buClr>
              <a:buSzPct val="100000"/>
              <a:buFont typeface="Arial"/>
              <a:buChar char="•"/>
            </a:pPr>
            <a:r>
              <a:rPr strike="noStrike" u="none" b="1" cap="none" baseline="0" sz="1600" lang="en-US" i="0">
                <a:solidFill>
                  <a:schemeClr val="dk1"/>
                </a:solidFill>
                <a:latin typeface="Source Sans Pro"/>
                <a:ea typeface="Source Sans Pro"/>
                <a:cs typeface="Source Sans Pro"/>
                <a:sym typeface="Source Sans Pro"/>
              </a:rPr>
              <a:t>Support from an advisor, the university, or ASI</a:t>
            </a:r>
          </a:p>
          <a:p>
            <a:pPr algn="l" rtl="0" lvl="0" marR="0" indent="-184150" marL="285750">
              <a:lnSpc>
                <a:spcPct val="90000"/>
              </a:lnSpc>
              <a:spcBef>
                <a:spcPts val="800"/>
              </a:spcBef>
              <a:buClr>
                <a:schemeClr val="dk1"/>
              </a:buClr>
              <a:buFont typeface="Arial"/>
              <a:buNone/>
            </a:pPr>
            <a:r>
              <a:t/>
            </a:r>
            <a:endParaRPr strike="noStrike" u="none" b="1" cap="none" baseline="0" sz="1600" i="0">
              <a:solidFill>
                <a:schemeClr val="dk1"/>
              </a:solidFill>
              <a:latin typeface="Source Sans Pro"/>
              <a:ea typeface="Source Sans Pro"/>
              <a:cs typeface="Source Sans Pro"/>
              <a:sym typeface="Source Sans Pro"/>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7" name="Shape 137"/>
        <p:cNvGrpSpPr/>
        <p:nvPr/>
      </p:nvGrpSpPr>
      <p:grpSpPr>
        <a:xfrm>
          <a:off y="0" x="0"/>
          <a:ext cy="0" cx="0"/>
          <a:chOff y="0" x="0"/>
          <a:chExt cy="0" cx="0"/>
        </a:xfrm>
      </p:grpSpPr>
      <p:sp>
        <p:nvSpPr>
          <p:cNvPr id="138" name="Shape 138"/>
          <p:cNvSpPr txBox="1"/>
          <p:nvPr>
            <p:ph type="title"/>
          </p:nvPr>
        </p:nvSpPr>
        <p:spPr>
          <a:xfrm>
            <a:off y="365760" x="822959"/>
            <a:ext cy="548639" cx="7520939"/>
          </a:xfrm>
          <a:prstGeom prst="rect">
            <a:avLst/>
          </a:prstGeom>
          <a:noFill/>
          <a:ln>
            <a:noFill/>
          </a:ln>
        </p:spPr>
        <p:txBody>
          <a:bodyPr bIns="45700" rIns="91425" lIns="91425" tIns="45700" anchor="ctr" anchorCtr="0">
            <a:noAutofit/>
          </a:bodyPr>
          <a:lstStyle/>
          <a:p>
            <a:pPr algn="l" rtl="0" lvl="0" marR="0" indent="0" marL="0">
              <a:spcBef>
                <a:spcPts val="0"/>
              </a:spcBef>
              <a:buClr>
                <a:schemeClr val="dk1"/>
              </a:buClr>
              <a:buSzPct val="25000"/>
              <a:buFont typeface="Souce Sans Pro"/>
              <a:buNone/>
            </a:pPr>
            <a:r>
              <a:rPr strike="noStrike" u="none" b="0" cap="none" baseline="0" sz="2800" lang="en-US" i="0">
                <a:solidFill>
                  <a:schemeClr val="dk1"/>
                </a:solidFill>
                <a:latin typeface="Souce Sans Pro"/>
                <a:ea typeface="Souce Sans Pro"/>
                <a:cs typeface="Souce Sans Pro"/>
                <a:sym typeface="Souce Sans Pro"/>
              </a:rPr>
              <a:t>I WANT TO REQUEST FUNDS… BUT HOW?</a:t>
            </a:r>
          </a:p>
        </p:txBody>
      </p:sp>
      <p:sp>
        <p:nvSpPr>
          <p:cNvPr id="139" name="Shape 139"/>
          <p:cNvSpPr txBox="1"/>
          <p:nvPr>
            <p:ph idx="1" type="body"/>
          </p:nvPr>
        </p:nvSpPr>
        <p:spPr>
          <a:xfrm>
            <a:off y="1100628" x="822959"/>
            <a:ext cy="3579848" cx="7520939"/>
          </a:xfrm>
          <a:prstGeom prst="rect">
            <a:avLst/>
          </a:prstGeom>
          <a:noFill/>
          <a:ln>
            <a:noFill/>
          </a:ln>
        </p:spPr>
        <p:txBody>
          <a:bodyPr bIns="45700" rIns="91425" lIns="91425" tIns="45700" anchor="t" anchorCtr="0">
            <a:noAutofit/>
          </a:bodyPr>
          <a:lstStyle/>
          <a:p>
            <a:pPr algn="l" rtl="0" lvl="0" marR="0" indent="0" marL="0">
              <a:spcBef>
                <a:spcPts val="0"/>
              </a:spcBef>
              <a:buClr>
                <a:schemeClr val="dk1"/>
              </a:buClr>
              <a:buSzPct val="25000"/>
              <a:buFont typeface="Arial"/>
              <a:buNone/>
            </a:pPr>
            <a:r>
              <a:rPr sz="3000" lang="en-US">
                <a:solidFill>
                  <a:schemeClr val="dk1"/>
                </a:solidFill>
                <a:latin typeface="Source Sans Pro"/>
                <a:ea typeface="Source Sans Pro"/>
                <a:cs typeface="Source Sans Pro"/>
                <a:sym typeface="Source Sans Pro"/>
              </a:rPr>
              <a:t>There are many things you can request for…</a:t>
            </a:r>
          </a:p>
          <a:p>
            <a:pPr algn="l" rtl="0" lvl="0" marR="0" indent="0" marL="0">
              <a:spcBef>
                <a:spcPts val="0"/>
              </a:spcBef>
              <a:buClr>
                <a:schemeClr val="dk1"/>
              </a:buClr>
              <a:buSzPct val="25000"/>
              <a:buFont typeface="Arial"/>
              <a:buNone/>
            </a:pPr>
            <a:r>
              <a:rPr sz="3000" lang="en-US">
                <a:solidFill>
                  <a:schemeClr val="dk1"/>
                </a:solidFill>
                <a:latin typeface="Source Sans Pro"/>
                <a:ea typeface="Source Sans Pro"/>
                <a:cs typeface="Source Sans Pro"/>
                <a:sym typeface="Source Sans Pro"/>
              </a:rPr>
              <a:t>-Reimbursement for supplies for a service project</a:t>
            </a:r>
          </a:p>
          <a:p>
            <a:pPr algn="l" rtl="0" lvl="0" marR="0" indent="0" marL="0">
              <a:spcBef>
                <a:spcPts val="0"/>
              </a:spcBef>
              <a:buClr>
                <a:schemeClr val="dk1"/>
              </a:buClr>
              <a:buSzPct val="25000"/>
              <a:buFont typeface="Arial"/>
              <a:buNone/>
            </a:pPr>
            <a:r>
              <a:rPr sz="3000" lang="en-US">
                <a:solidFill>
                  <a:schemeClr val="dk1"/>
                </a:solidFill>
                <a:latin typeface="Source Sans Pro"/>
                <a:ea typeface="Source Sans Pro"/>
                <a:cs typeface="Source Sans Pro"/>
                <a:sym typeface="Source Sans Pro"/>
              </a:rPr>
              <a:t>-Reimbursement for meals for a service project</a:t>
            </a:r>
          </a:p>
          <a:p>
            <a:pPr algn="l" rtl="0" lvl="0" marR="0" indent="0" marL="0">
              <a:spcBef>
                <a:spcPts val="0"/>
              </a:spcBef>
              <a:buClr>
                <a:schemeClr val="dk1"/>
              </a:buClr>
              <a:buSzPct val="25000"/>
              <a:buFont typeface="Arial"/>
              <a:buNone/>
            </a:pPr>
            <a:r>
              <a:rPr sz="3000" lang="en-US">
                <a:solidFill>
                  <a:schemeClr val="dk1"/>
                </a:solidFill>
                <a:latin typeface="Source Sans Pro"/>
                <a:ea typeface="Source Sans Pro"/>
                <a:cs typeface="Source Sans Pro"/>
                <a:sym typeface="Source Sans Pro"/>
              </a:rPr>
              <a:t>-Mileage to events</a:t>
            </a:r>
          </a:p>
          <a:p>
            <a:pPr algn="l" rtl="0" lvl="0" marR="0" indent="0" marL="0">
              <a:spcBef>
                <a:spcPts val="0"/>
              </a:spcBef>
              <a:buClr>
                <a:schemeClr val="dk1"/>
              </a:buClr>
              <a:buSzPct val="25000"/>
              <a:buFont typeface="Arial"/>
              <a:buNone/>
            </a:pPr>
            <a:r>
              <a:rPr sz="3000" lang="en-US">
                <a:solidFill>
                  <a:schemeClr val="dk1"/>
                </a:solidFill>
                <a:latin typeface="Source Sans Pro"/>
                <a:ea typeface="Source Sans Pro"/>
                <a:cs typeface="Source Sans Pro"/>
                <a:sym typeface="Source Sans Pro"/>
              </a:rPr>
              <a:t>-Registration for large-scale events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3.xml><?xml version="1.0" encoding="utf-8"?>
<a:theme xmlns:a="http://schemas.openxmlformats.org/drawingml/2006/main" xmlns:r="http://schemas.openxmlformats.org/officeDocument/2006/relationships"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